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1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4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41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1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72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0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56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50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0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6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60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2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87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1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5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4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AAD7-374B-401D-B2DB-BF07F159C90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3B0E2B-39CF-40D6-912B-1D97E1D80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533" y="485422"/>
            <a:ext cx="7845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Rowlands Gill Primary School</a:t>
            </a:r>
            <a:endParaRPr lang="en-GB" sz="4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3493" y="1738648"/>
            <a:ext cx="8010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Virtual Sports </a:t>
            </a:r>
            <a:r>
              <a:rPr lang="en-GB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Week </a:t>
            </a:r>
          </a:p>
          <a:p>
            <a:pPr algn="ctr"/>
            <a:r>
              <a:rPr lang="en-GB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inner </a:t>
            </a:r>
            <a:r>
              <a:rPr lang="en-GB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ertificates</a:t>
            </a:r>
            <a:endParaRPr lang="en-GB" sz="4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069" y="3952224"/>
            <a:ext cx="8486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huge thank you to all of you who took part in our Sports week events</a:t>
            </a:r>
          </a:p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nd 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many congratulations to the winners.  </a:t>
            </a:r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 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have produced a certificate for the winner of each event in each class, as well as a special certificate to the adult and sibling who were best 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overall.  </a:t>
            </a:r>
          </a:p>
          <a:p>
            <a:pPr algn="ctr"/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 would 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also 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like say 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massive thank you to Miss Latto, our Sports Apprentice, who prepared and documented the whole event.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4" y="5450945"/>
            <a:ext cx="10191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1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619125"/>
            <a:ext cx="75533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614362"/>
            <a:ext cx="75247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619125"/>
            <a:ext cx="75533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5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600075"/>
            <a:ext cx="75723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4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209550"/>
            <a:ext cx="75057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4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614362"/>
            <a:ext cx="75723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600075"/>
            <a:ext cx="75819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9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609600"/>
            <a:ext cx="75914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1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19125"/>
            <a:ext cx="75342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623887"/>
            <a:ext cx="74866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2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623887"/>
            <a:ext cx="75057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1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590550"/>
            <a:ext cx="75723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79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342900"/>
            <a:ext cx="75628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1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037" t="-6616" r="1037" b="6616"/>
          <a:stretch/>
        </p:blipFill>
        <p:spPr>
          <a:xfrm>
            <a:off x="2206977" y="47801"/>
            <a:ext cx="76200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0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638175"/>
            <a:ext cx="75533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0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628650"/>
            <a:ext cx="75628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9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619125"/>
            <a:ext cx="75438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48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628650"/>
            <a:ext cx="74866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6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623887"/>
            <a:ext cx="74866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9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604837"/>
            <a:ext cx="75438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61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600075"/>
            <a:ext cx="75152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0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590550"/>
            <a:ext cx="75152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19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623887"/>
            <a:ext cx="74390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94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614362"/>
            <a:ext cx="75152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63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628650"/>
            <a:ext cx="74771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34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619125"/>
            <a:ext cx="74771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05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14362"/>
            <a:ext cx="75342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34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623887"/>
            <a:ext cx="74866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99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619125"/>
            <a:ext cx="75057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56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623887"/>
            <a:ext cx="74961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72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633412"/>
            <a:ext cx="74485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32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595312"/>
            <a:ext cx="75152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633412"/>
            <a:ext cx="75438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83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581025"/>
            <a:ext cx="75152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60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614362"/>
            <a:ext cx="75628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23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628650"/>
            <a:ext cx="75247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91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604837"/>
            <a:ext cx="76009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46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04837"/>
            <a:ext cx="75342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14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614362"/>
            <a:ext cx="75628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5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623887"/>
            <a:ext cx="75247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77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623887"/>
            <a:ext cx="75723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40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609600"/>
            <a:ext cx="75628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39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638175"/>
            <a:ext cx="75152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09600"/>
            <a:ext cx="75342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06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614362"/>
            <a:ext cx="75914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206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623887"/>
            <a:ext cx="75914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95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590550"/>
            <a:ext cx="75057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8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14362"/>
            <a:ext cx="75342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14362"/>
            <a:ext cx="75342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83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609600"/>
            <a:ext cx="73247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67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609600"/>
            <a:ext cx="75723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226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23887"/>
            <a:ext cx="75342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934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623887"/>
            <a:ext cx="75819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675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09600"/>
            <a:ext cx="75342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6687"/>
            <a:ext cx="79248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28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33412"/>
            <a:ext cx="75342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44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633412"/>
            <a:ext cx="74961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233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590550"/>
            <a:ext cx="75533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811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614362"/>
            <a:ext cx="75819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781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619125"/>
            <a:ext cx="75723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60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666750"/>
            <a:ext cx="74961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460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628650"/>
            <a:ext cx="75723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77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4" t="1787" r="-304" b="-1787"/>
          <a:stretch/>
        </p:blipFill>
        <p:spPr>
          <a:xfrm>
            <a:off x="2403828" y="687387"/>
            <a:ext cx="74295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781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619125"/>
            <a:ext cx="75247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477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6096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23887"/>
            <a:ext cx="75342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707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09600"/>
            <a:ext cx="75342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890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600075"/>
            <a:ext cx="75057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97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609600"/>
            <a:ext cx="75533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39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600075"/>
            <a:ext cx="75533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57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614362"/>
            <a:ext cx="75723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975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609600"/>
            <a:ext cx="75628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567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628650"/>
            <a:ext cx="7543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67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604837"/>
            <a:ext cx="76009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302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633412"/>
            <a:ext cx="76009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324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6096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614362"/>
            <a:ext cx="75247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099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14362"/>
            <a:ext cx="75342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435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619125"/>
            <a:ext cx="75533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633412"/>
            <a:ext cx="75819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614362"/>
            <a:ext cx="75152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740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88</Words>
  <Application>Microsoft Office PowerPoint</Application>
  <PresentationFormat>Widescreen</PresentationFormat>
  <Paragraphs>8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Comic Sans MS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Livingstone</dc:creator>
  <cp:lastModifiedBy>Lindsey Clarke</cp:lastModifiedBy>
  <cp:revision>12</cp:revision>
  <dcterms:created xsi:type="dcterms:W3CDTF">2020-06-24T13:19:31Z</dcterms:created>
  <dcterms:modified xsi:type="dcterms:W3CDTF">2020-06-25T09:13:04Z</dcterms:modified>
</cp:coreProperties>
</file>