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2"/>
  </p:notesMasterIdLst>
  <p:sldIdLst>
    <p:sldId id="256" r:id="rId5"/>
    <p:sldId id="264" r:id="rId6"/>
    <p:sldId id="294" r:id="rId7"/>
    <p:sldId id="275" r:id="rId8"/>
    <p:sldId id="274" r:id="rId9"/>
    <p:sldId id="266" r:id="rId10"/>
    <p:sldId id="300" r:id="rId11"/>
    <p:sldId id="291" r:id="rId12"/>
    <p:sldId id="283" r:id="rId13"/>
    <p:sldId id="289" r:id="rId14"/>
    <p:sldId id="285" r:id="rId15"/>
    <p:sldId id="286" r:id="rId16"/>
    <p:sldId id="299" r:id="rId17"/>
    <p:sldId id="287" r:id="rId18"/>
    <p:sldId id="298" r:id="rId19"/>
    <p:sldId id="292" r:id="rId20"/>
    <p:sldId id="295" r:id="rId21"/>
    <p:sldId id="296" r:id="rId22"/>
    <p:sldId id="270" r:id="rId23"/>
    <p:sldId id="279" r:id="rId24"/>
    <p:sldId id="262" r:id="rId25"/>
    <p:sldId id="271" r:id="rId26"/>
    <p:sldId id="258" r:id="rId27"/>
    <p:sldId id="269" r:id="rId28"/>
    <p:sldId id="278" r:id="rId29"/>
    <p:sldId id="290" r:id="rId30"/>
    <p:sldId id="297"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05" autoAdjust="0"/>
  </p:normalViewPr>
  <p:slideViewPr>
    <p:cSldViewPr snapToGrid="0">
      <p:cViewPr varScale="1">
        <p:scale>
          <a:sx n="71" d="100"/>
          <a:sy n="71" d="100"/>
        </p:scale>
        <p:origin x="181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Sharpe" userId="2f8c354c-92b5-43f8-9c70-68a96cb52587" providerId="ADAL" clId="{7D85AADD-0E9D-4643-9BC3-395C2D9A76CA}"/>
    <pc:docChg chg="custSel delSld modSld sldOrd">
      <pc:chgData name="Ruth Sharpe" userId="2f8c354c-92b5-43f8-9c70-68a96cb52587" providerId="ADAL" clId="{7D85AADD-0E9D-4643-9BC3-395C2D9A76CA}" dt="2025-06-05T13:34:15.489" v="471" actId="207"/>
      <pc:docMkLst>
        <pc:docMk/>
      </pc:docMkLst>
      <pc:sldChg chg="modSp mod">
        <pc:chgData name="Ruth Sharpe" userId="2f8c354c-92b5-43f8-9c70-68a96cb52587" providerId="ADAL" clId="{7D85AADD-0E9D-4643-9BC3-395C2D9A76CA}" dt="2025-06-03T08:13:31.135" v="470" actId="207"/>
        <pc:sldMkLst>
          <pc:docMk/>
          <pc:sldMk cId="1964057919" sldId="256"/>
        </pc:sldMkLst>
        <pc:spChg chg="mod">
          <ac:chgData name="Ruth Sharpe" userId="2f8c354c-92b5-43f8-9c70-68a96cb52587" providerId="ADAL" clId="{7D85AADD-0E9D-4643-9BC3-395C2D9A76CA}" dt="2025-06-03T08:13:20.525" v="469" actId="207"/>
          <ac:spMkLst>
            <pc:docMk/>
            <pc:sldMk cId="1964057919" sldId="256"/>
            <ac:spMk id="4" creationId="{00000000-0000-0000-0000-000000000000}"/>
          </ac:spMkLst>
        </pc:spChg>
        <pc:spChg chg="mod">
          <ac:chgData name="Ruth Sharpe" userId="2f8c354c-92b5-43f8-9c70-68a96cb52587" providerId="ADAL" clId="{7D85AADD-0E9D-4643-9BC3-395C2D9A76CA}" dt="2025-06-03T08:13:31.135" v="470" actId="207"/>
          <ac:spMkLst>
            <pc:docMk/>
            <pc:sldMk cId="1964057919" sldId="256"/>
            <ac:spMk id="5" creationId="{00000000-0000-0000-0000-000000000000}"/>
          </ac:spMkLst>
        </pc:spChg>
      </pc:sldChg>
      <pc:sldChg chg="delSp delDesignElem">
        <pc:chgData name="Ruth Sharpe" userId="2f8c354c-92b5-43f8-9c70-68a96cb52587" providerId="ADAL" clId="{7D85AADD-0E9D-4643-9BC3-395C2D9A76CA}" dt="2025-06-03T08:09:30.962" v="448"/>
        <pc:sldMkLst>
          <pc:docMk/>
          <pc:sldMk cId="434259617" sldId="258"/>
        </pc:sldMkLst>
        <pc:spChg chg="del">
          <ac:chgData name="Ruth Sharpe" userId="2f8c354c-92b5-43f8-9c70-68a96cb52587" providerId="ADAL" clId="{7D85AADD-0E9D-4643-9BC3-395C2D9A76CA}" dt="2025-06-03T08:09:30.962" v="448"/>
          <ac:spMkLst>
            <pc:docMk/>
            <pc:sldMk cId="434259617" sldId="258"/>
            <ac:spMk id="9" creationId="{3B854194-185D-494D-905C-7C7CB2E30F6E}"/>
          </ac:spMkLst>
        </pc:spChg>
        <pc:spChg chg="del">
          <ac:chgData name="Ruth Sharpe" userId="2f8c354c-92b5-43f8-9c70-68a96cb52587" providerId="ADAL" clId="{7D85AADD-0E9D-4643-9BC3-395C2D9A76CA}" dt="2025-06-03T08:09:30.962" v="448"/>
          <ac:spMkLst>
            <pc:docMk/>
            <pc:sldMk cId="434259617" sldId="258"/>
            <ac:spMk id="14" creationId="{B4F5FA0D-0104-4987-8241-EFF7C85B88DE}"/>
          </ac:spMkLst>
        </pc:spChg>
        <pc:picChg chg="del">
          <ac:chgData name="Ruth Sharpe" userId="2f8c354c-92b5-43f8-9c70-68a96cb52587" providerId="ADAL" clId="{7D85AADD-0E9D-4643-9BC3-395C2D9A76CA}" dt="2025-06-03T08:09:30.962" v="448"/>
          <ac:picMkLst>
            <pc:docMk/>
            <pc:sldMk cId="434259617" sldId="258"/>
            <ac:picMk id="16" creationId="{2897127E-6CEF-446C-BE87-93B7C46E49D1}"/>
          </ac:picMkLst>
        </pc:picChg>
      </pc:sldChg>
      <pc:sldChg chg="delSp delDesignElem">
        <pc:chgData name="Ruth Sharpe" userId="2f8c354c-92b5-43f8-9c70-68a96cb52587" providerId="ADAL" clId="{7D85AADD-0E9D-4643-9BC3-395C2D9A76CA}" dt="2025-06-03T08:09:30.962" v="448"/>
        <pc:sldMkLst>
          <pc:docMk/>
          <pc:sldMk cId="269868347" sldId="262"/>
        </pc:sldMkLst>
        <pc:spChg chg="del">
          <ac:chgData name="Ruth Sharpe" userId="2f8c354c-92b5-43f8-9c70-68a96cb52587" providerId="ADAL" clId="{7D85AADD-0E9D-4643-9BC3-395C2D9A76CA}" dt="2025-06-03T08:09:30.962" v="448"/>
          <ac:spMkLst>
            <pc:docMk/>
            <pc:sldMk cId="269868347" sldId="262"/>
            <ac:spMk id="11" creationId="{2E921DFF-3001-46B5-95D2-66CA060F44BB}"/>
          </ac:spMkLst>
        </pc:spChg>
        <pc:spChg chg="del">
          <ac:chgData name="Ruth Sharpe" userId="2f8c354c-92b5-43f8-9c70-68a96cb52587" providerId="ADAL" clId="{7D85AADD-0E9D-4643-9BC3-395C2D9A76CA}" dt="2025-06-03T08:09:30.962" v="448"/>
          <ac:spMkLst>
            <pc:docMk/>
            <pc:sldMk cId="269868347" sldId="262"/>
            <ac:spMk id="18" creationId="{AFEDA996-5744-4A88-B0DD-EC49C6D8739E}"/>
          </ac:spMkLst>
        </pc:spChg>
        <pc:picChg chg="del">
          <ac:chgData name="Ruth Sharpe" userId="2f8c354c-92b5-43f8-9c70-68a96cb52587" providerId="ADAL" clId="{7D85AADD-0E9D-4643-9BC3-395C2D9A76CA}" dt="2025-06-03T08:09:30.962" v="448"/>
          <ac:picMkLst>
            <pc:docMk/>
            <pc:sldMk cId="269868347" sldId="262"/>
            <ac:picMk id="12" creationId="{4EA93698-222B-47A7-8E9B-667FAC990673}"/>
          </ac:picMkLst>
        </pc:picChg>
      </pc:sldChg>
      <pc:sldChg chg="delSp del mod">
        <pc:chgData name="Ruth Sharpe" userId="2f8c354c-92b5-43f8-9c70-68a96cb52587" providerId="ADAL" clId="{7D85AADD-0E9D-4643-9BC3-395C2D9A76CA}" dt="2025-06-02T14:44:00.478" v="433" actId="47"/>
        <pc:sldMkLst>
          <pc:docMk/>
          <pc:sldMk cId="919965697" sldId="263"/>
        </pc:sldMkLst>
        <pc:spChg chg="del">
          <ac:chgData name="Ruth Sharpe" userId="2f8c354c-92b5-43f8-9c70-68a96cb52587" providerId="ADAL" clId="{7D85AADD-0E9D-4643-9BC3-395C2D9A76CA}" dt="2025-06-02T14:43:30.140" v="425" actId="21"/>
          <ac:spMkLst>
            <pc:docMk/>
            <pc:sldMk cId="919965697" sldId="263"/>
            <ac:spMk id="4" creationId="{00000000-0000-0000-0000-000000000000}"/>
          </ac:spMkLst>
        </pc:spChg>
        <pc:picChg chg="del">
          <ac:chgData name="Ruth Sharpe" userId="2f8c354c-92b5-43f8-9c70-68a96cb52587" providerId="ADAL" clId="{7D85AADD-0E9D-4643-9BC3-395C2D9A76CA}" dt="2025-06-02T14:43:30.140" v="425" actId="21"/>
          <ac:picMkLst>
            <pc:docMk/>
            <pc:sldMk cId="919965697" sldId="263"/>
            <ac:picMk id="2" creationId="{00000000-0000-0000-0000-000000000000}"/>
          </ac:picMkLst>
        </pc:picChg>
      </pc:sldChg>
      <pc:sldChg chg="addSp delSp modSp mod delDesignElem">
        <pc:chgData name="Ruth Sharpe" userId="2f8c354c-92b5-43f8-9c70-68a96cb52587" providerId="ADAL" clId="{7D85AADD-0E9D-4643-9BC3-395C2D9A76CA}" dt="2025-06-03T08:09:31.012" v="449" actId="27636"/>
        <pc:sldMkLst>
          <pc:docMk/>
          <pc:sldMk cId="595462328" sldId="264"/>
        </pc:sldMkLst>
        <pc:spChg chg="add mod">
          <ac:chgData name="Ruth Sharpe" userId="2f8c354c-92b5-43f8-9c70-68a96cb52587" providerId="ADAL" clId="{7D85AADD-0E9D-4643-9BC3-395C2D9A76CA}" dt="2025-06-03T08:09:31.012" v="449" actId="27636"/>
          <ac:spMkLst>
            <pc:docMk/>
            <pc:sldMk cId="595462328" sldId="264"/>
            <ac:spMk id="2" creationId="{00000000-0000-0000-0000-000000000000}"/>
          </ac:spMkLst>
        </pc:spChg>
        <pc:spChg chg="mod">
          <ac:chgData name="Ruth Sharpe" userId="2f8c354c-92b5-43f8-9c70-68a96cb52587" providerId="ADAL" clId="{7D85AADD-0E9D-4643-9BC3-395C2D9A76CA}" dt="2025-06-02T14:13:51.510" v="22" actId="1076"/>
          <ac:spMkLst>
            <pc:docMk/>
            <pc:sldMk cId="595462328" sldId="264"/>
            <ac:spMk id="4" creationId="{00000000-0000-0000-0000-000000000000}"/>
          </ac:spMkLst>
        </pc:spChg>
        <pc:spChg chg="del">
          <ac:chgData name="Ruth Sharpe" userId="2f8c354c-92b5-43f8-9c70-68a96cb52587" providerId="ADAL" clId="{7D85AADD-0E9D-4643-9BC3-395C2D9A76CA}" dt="2025-06-03T08:09:30.962" v="448"/>
          <ac:spMkLst>
            <pc:docMk/>
            <pc:sldMk cId="595462328" sldId="264"/>
            <ac:spMk id="12" creationId="{3B854194-185D-494D-905C-7C7CB2E30F6E}"/>
          </ac:spMkLst>
        </pc:spChg>
        <pc:spChg chg="del">
          <ac:chgData name="Ruth Sharpe" userId="2f8c354c-92b5-43f8-9c70-68a96cb52587" providerId="ADAL" clId="{7D85AADD-0E9D-4643-9BC3-395C2D9A76CA}" dt="2025-06-03T08:09:30.962" v="448"/>
          <ac:spMkLst>
            <pc:docMk/>
            <pc:sldMk cId="595462328" sldId="264"/>
            <ac:spMk id="14" creationId="{B4F5FA0D-0104-4987-8241-EFF7C85B88DE}"/>
          </ac:spMkLst>
        </pc:spChg>
        <pc:picChg chg="mod">
          <ac:chgData name="Ruth Sharpe" userId="2f8c354c-92b5-43f8-9c70-68a96cb52587" providerId="ADAL" clId="{7D85AADD-0E9D-4643-9BC3-395C2D9A76CA}" dt="2025-06-02T14:13:55.376" v="23" actId="14100"/>
          <ac:picMkLst>
            <pc:docMk/>
            <pc:sldMk cId="595462328" sldId="264"/>
            <ac:picMk id="6" creationId="{00000000-0000-0000-0000-000000000000}"/>
          </ac:picMkLst>
        </pc:picChg>
        <pc:picChg chg="add mod">
          <ac:chgData name="Ruth Sharpe" userId="2f8c354c-92b5-43f8-9c70-68a96cb52587" providerId="ADAL" clId="{7D85AADD-0E9D-4643-9BC3-395C2D9A76CA}" dt="2025-06-02T14:14:29.819" v="32" actId="1076"/>
          <ac:picMkLst>
            <pc:docMk/>
            <pc:sldMk cId="595462328" sldId="264"/>
            <ac:picMk id="9" creationId="{57D6A2B8-D322-4EB9-8C53-C3A1D989626A}"/>
          </ac:picMkLst>
        </pc:picChg>
        <pc:picChg chg="add mod">
          <ac:chgData name="Ruth Sharpe" userId="2f8c354c-92b5-43f8-9c70-68a96cb52587" providerId="ADAL" clId="{7D85AADD-0E9D-4643-9BC3-395C2D9A76CA}" dt="2025-06-02T14:14:26.501" v="31" actId="1076"/>
          <ac:picMkLst>
            <pc:docMk/>
            <pc:sldMk cId="595462328" sldId="264"/>
            <ac:picMk id="10" creationId="{3939986C-DA34-4CD4-9DD3-62141658507C}"/>
          </ac:picMkLst>
        </pc:picChg>
        <pc:picChg chg="del">
          <ac:chgData name="Ruth Sharpe" userId="2f8c354c-92b5-43f8-9c70-68a96cb52587" providerId="ADAL" clId="{7D85AADD-0E9D-4643-9BC3-395C2D9A76CA}" dt="2025-06-03T08:09:30.962" v="448"/>
          <ac:picMkLst>
            <pc:docMk/>
            <pc:sldMk cId="595462328" sldId="264"/>
            <ac:picMk id="16" creationId="{2897127E-6CEF-446C-BE87-93B7C46E49D1}"/>
          </ac:picMkLst>
        </pc:picChg>
      </pc:sldChg>
      <pc:sldChg chg="delSp delDesignElem">
        <pc:chgData name="Ruth Sharpe" userId="2f8c354c-92b5-43f8-9c70-68a96cb52587" providerId="ADAL" clId="{7D85AADD-0E9D-4643-9BC3-395C2D9A76CA}" dt="2025-06-03T08:09:30.962" v="448"/>
        <pc:sldMkLst>
          <pc:docMk/>
          <pc:sldMk cId="2886912822" sldId="266"/>
        </pc:sldMkLst>
        <pc:spChg chg="del">
          <ac:chgData name="Ruth Sharpe" userId="2f8c354c-92b5-43f8-9c70-68a96cb52587" providerId="ADAL" clId="{7D85AADD-0E9D-4643-9BC3-395C2D9A76CA}" dt="2025-06-03T08:09:30.962" v="448"/>
          <ac:spMkLst>
            <pc:docMk/>
            <pc:sldMk cId="2886912822" sldId="266"/>
            <ac:spMk id="9" creationId="{49CD2D09-B1BB-4DF5-9E1C-3D21B21EDEFD}"/>
          </ac:spMkLst>
        </pc:spChg>
        <pc:spChg chg="del">
          <ac:chgData name="Ruth Sharpe" userId="2f8c354c-92b5-43f8-9c70-68a96cb52587" providerId="ADAL" clId="{7D85AADD-0E9D-4643-9BC3-395C2D9A76CA}" dt="2025-06-03T08:09:30.962" v="448"/>
          <ac:spMkLst>
            <pc:docMk/>
            <pc:sldMk cId="2886912822" sldId="266"/>
            <ac:spMk id="16" creationId="{967C29FE-FD32-4AFB-AD20-DBDF5864B2D8}"/>
          </ac:spMkLst>
        </pc:spChg>
        <pc:picChg chg="del">
          <ac:chgData name="Ruth Sharpe" userId="2f8c354c-92b5-43f8-9c70-68a96cb52587" providerId="ADAL" clId="{7D85AADD-0E9D-4643-9BC3-395C2D9A76CA}" dt="2025-06-03T08:09:30.962" v="448"/>
          <ac:picMkLst>
            <pc:docMk/>
            <pc:sldMk cId="2886912822" sldId="266"/>
            <ac:picMk id="14" creationId="{83355637-BA71-4F63-94C9-E77BF81BDFC0}"/>
          </ac:picMkLst>
        </pc:picChg>
      </pc:sldChg>
      <pc:sldChg chg="delSp delDesignElem">
        <pc:chgData name="Ruth Sharpe" userId="2f8c354c-92b5-43f8-9c70-68a96cb52587" providerId="ADAL" clId="{7D85AADD-0E9D-4643-9BC3-395C2D9A76CA}" dt="2025-06-03T08:09:30.962" v="448"/>
        <pc:sldMkLst>
          <pc:docMk/>
          <pc:sldMk cId="2628818155" sldId="269"/>
        </pc:sldMkLst>
        <pc:spChg chg="del">
          <ac:chgData name="Ruth Sharpe" userId="2f8c354c-92b5-43f8-9c70-68a96cb52587" providerId="ADAL" clId="{7D85AADD-0E9D-4643-9BC3-395C2D9A76CA}" dt="2025-06-03T08:09:30.962" v="448"/>
          <ac:spMkLst>
            <pc:docMk/>
            <pc:sldMk cId="2628818155" sldId="269"/>
            <ac:spMk id="9" creationId="{3B854194-185D-494D-905C-7C7CB2E30F6E}"/>
          </ac:spMkLst>
        </pc:spChg>
        <pc:spChg chg="del">
          <ac:chgData name="Ruth Sharpe" userId="2f8c354c-92b5-43f8-9c70-68a96cb52587" providerId="ADAL" clId="{7D85AADD-0E9D-4643-9BC3-395C2D9A76CA}" dt="2025-06-03T08:09:30.962" v="448"/>
          <ac:spMkLst>
            <pc:docMk/>
            <pc:sldMk cId="2628818155" sldId="269"/>
            <ac:spMk id="10" creationId="{B4F5FA0D-0104-4987-8241-EFF7C85B88DE}"/>
          </ac:spMkLst>
        </pc:spChg>
        <pc:picChg chg="del">
          <ac:chgData name="Ruth Sharpe" userId="2f8c354c-92b5-43f8-9c70-68a96cb52587" providerId="ADAL" clId="{7D85AADD-0E9D-4643-9BC3-395C2D9A76CA}" dt="2025-06-03T08:09:30.962" v="448"/>
          <ac:picMkLst>
            <pc:docMk/>
            <pc:sldMk cId="2628818155" sldId="269"/>
            <ac:picMk id="16" creationId="{2897127E-6CEF-446C-BE87-93B7C46E49D1}"/>
          </ac:picMkLst>
        </pc:picChg>
      </pc:sldChg>
      <pc:sldChg chg="delSp delDesignElem">
        <pc:chgData name="Ruth Sharpe" userId="2f8c354c-92b5-43f8-9c70-68a96cb52587" providerId="ADAL" clId="{7D85AADD-0E9D-4643-9BC3-395C2D9A76CA}" dt="2025-06-03T08:09:30.962" v="448"/>
        <pc:sldMkLst>
          <pc:docMk/>
          <pc:sldMk cId="3295895440" sldId="270"/>
        </pc:sldMkLst>
        <pc:spChg chg="del">
          <ac:chgData name="Ruth Sharpe" userId="2f8c354c-92b5-43f8-9c70-68a96cb52587" providerId="ADAL" clId="{7D85AADD-0E9D-4643-9BC3-395C2D9A76CA}" dt="2025-06-03T08:09:30.962" v="448"/>
          <ac:spMkLst>
            <pc:docMk/>
            <pc:sldMk cId="3295895440" sldId="270"/>
            <ac:spMk id="9" creationId="{3B854194-185D-494D-905C-7C7CB2E30F6E}"/>
          </ac:spMkLst>
        </pc:spChg>
        <pc:spChg chg="del">
          <ac:chgData name="Ruth Sharpe" userId="2f8c354c-92b5-43f8-9c70-68a96cb52587" providerId="ADAL" clId="{7D85AADD-0E9D-4643-9BC3-395C2D9A76CA}" dt="2025-06-03T08:09:30.962" v="448"/>
          <ac:spMkLst>
            <pc:docMk/>
            <pc:sldMk cId="3295895440" sldId="270"/>
            <ac:spMk id="10" creationId="{B4F5FA0D-0104-4987-8241-EFF7C85B88DE}"/>
          </ac:spMkLst>
        </pc:spChg>
        <pc:picChg chg="del">
          <ac:chgData name="Ruth Sharpe" userId="2f8c354c-92b5-43f8-9c70-68a96cb52587" providerId="ADAL" clId="{7D85AADD-0E9D-4643-9BC3-395C2D9A76CA}" dt="2025-06-03T08:09:30.962" v="448"/>
          <ac:picMkLst>
            <pc:docMk/>
            <pc:sldMk cId="3295895440" sldId="270"/>
            <ac:picMk id="16" creationId="{2897127E-6CEF-446C-BE87-93B7C46E49D1}"/>
          </ac:picMkLst>
        </pc:picChg>
      </pc:sldChg>
      <pc:sldChg chg="delSp delDesignElem">
        <pc:chgData name="Ruth Sharpe" userId="2f8c354c-92b5-43f8-9c70-68a96cb52587" providerId="ADAL" clId="{7D85AADD-0E9D-4643-9BC3-395C2D9A76CA}" dt="2025-06-03T08:09:30.962" v="448"/>
        <pc:sldMkLst>
          <pc:docMk/>
          <pc:sldMk cId="3491886757" sldId="271"/>
        </pc:sldMkLst>
        <pc:spChg chg="del">
          <ac:chgData name="Ruth Sharpe" userId="2f8c354c-92b5-43f8-9c70-68a96cb52587" providerId="ADAL" clId="{7D85AADD-0E9D-4643-9BC3-395C2D9A76CA}" dt="2025-06-03T08:09:30.962" v="448"/>
          <ac:spMkLst>
            <pc:docMk/>
            <pc:sldMk cId="3491886757" sldId="271"/>
            <ac:spMk id="10" creationId="{3B854194-185D-494D-905C-7C7CB2E30F6E}"/>
          </ac:spMkLst>
        </pc:spChg>
        <pc:spChg chg="del">
          <ac:chgData name="Ruth Sharpe" userId="2f8c354c-92b5-43f8-9c70-68a96cb52587" providerId="ADAL" clId="{7D85AADD-0E9D-4643-9BC3-395C2D9A76CA}" dt="2025-06-03T08:09:30.962" v="448"/>
          <ac:spMkLst>
            <pc:docMk/>
            <pc:sldMk cId="3491886757" sldId="271"/>
            <ac:spMk id="11" creationId="{B4F5FA0D-0104-4987-8241-EFF7C85B88DE}"/>
          </ac:spMkLst>
        </pc:spChg>
        <pc:picChg chg="del">
          <ac:chgData name="Ruth Sharpe" userId="2f8c354c-92b5-43f8-9c70-68a96cb52587" providerId="ADAL" clId="{7D85AADD-0E9D-4643-9BC3-395C2D9A76CA}" dt="2025-06-03T08:09:30.962" v="448"/>
          <ac:picMkLst>
            <pc:docMk/>
            <pc:sldMk cId="3491886757" sldId="271"/>
            <ac:picMk id="16" creationId="{2897127E-6CEF-446C-BE87-93B7C46E49D1}"/>
          </ac:picMkLst>
        </pc:picChg>
      </pc:sldChg>
      <pc:sldChg chg="modSp mod">
        <pc:chgData name="Ruth Sharpe" userId="2f8c354c-92b5-43f8-9c70-68a96cb52587" providerId="ADAL" clId="{7D85AADD-0E9D-4643-9BC3-395C2D9A76CA}" dt="2025-06-05T13:34:15.489" v="471" actId="207"/>
        <pc:sldMkLst>
          <pc:docMk/>
          <pc:sldMk cId="2958432812" sldId="274"/>
        </pc:sldMkLst>
        <pc:spChg chg="mod">
          <ac:chgData name="Ruth Sharpe" userId="2f8c354c-92b5-43f8-9c70-68a96cb52587" providerId="ADAL" clId="{7D85AADD-0E9D-4643-9BC3-395C2D9A76CA}" dt="2025-06-05T13:34:15.489" v="471" actId="207"/>
          <ac:spMkLst>
            <pc:docMk/>
            <pc:sldMk cId="2958432812" sldId="274"/>
            <ac:spMk id="5" creationId="{00000000-0000-0000-0000-000000000000}"/>
          </ac:spMkLst>
        </pc:spChg>
      </pc:sldChg>
      <pc:sldChg chg="delSp delDesignElem">
        <pc:chgData name="Ruth Sharpe" userId="2f8c354c-92b5-43f8-9c70-68a96cb52587" providerId="ADAL" clId="{7D85AADD-0E9D-4643-9BC3-395C2D9A76CA}" dt="2025-06-03T08:09:30.962" v="448"/>
        <pc:sldMkLst>
          <pc:docMk/>
          <pc:sldMk cId="3470084075" sldId="275"/>
        </pc:sldMkLst>
        <pc:spChg chg="del">
          <ac:chgData name="Ruth Sharpe" userId="2f8c354c-92b5-43f8-9c70-68a96cb52587" providerId="ADAL" clId="{7D85AADD-0E9D-4643-9BC3-395C2D9A76CA}" dt="2025-06-03T08:09:30.962" v="448"/>
          <ac:spMkLst>
            <pc:docMk/>
            <pc:sldMk cId="3470084075" sldId="275"/>
            <ac:spMk id="16" creationId="{49CD2D09-B1BB-4DF5-9E1C-3D21B21EDEFD}"/>
          </ac:spMkLst>
        </pc:spChg>
        <pc:spChg chg="del">
          <ac:chgData name="Ruth Sharpe" userId="2f8c354c-92b5-43f8-9c70-68a96cb52587" providerId="ADAL" clId="{7D85AADD-0E9D-4643-9BC3-395C2D9A76CA}" dt="2025-06-03T08:09:30.962" v="448"/>
          <ac:spMkLst>
            <pc:docMk/>
            <pc:sldMk cId="3470084075" sldId="275"/>
            <ac:spMk id="20" creationId="{967C29FE-FD32-4AFB-AD20-DBDF5864B2D8}"/>
          </ac:spMkLst>
        </pc:spChg>
        <pc:picChg chg="del">
          <ac:chgData name="Ruth Sharpe" userId="2f8c354c-92b5-43f8-9c70-68a96cb52587" providerId="ADAL" clId="{7D85AADD-0E9D-4643-9BC3-395C2D9A76CA}" dt="2025-06-03T08:09:30.962" v="448"/>
          <ac:picMkLst>
            <pc:docMk/>
            <pc:sldMk cId="3470084075" sldId="275"/>
            <ac:picMk id="18" creationId="{83355637-BA71-4F63-94C9-E77BF81BDFC0}"/>
          </ac:picMkLst>
        </pc:picChg>
      </pc:sldChg>
      <pc:sldChg chg="delSp delDesignElem">
        <pc:chgData name="Ruth Sharpe" userId="2f8c354c-92b5-43f8-9c70-68a96cb52587" providerId="ADAL" clId="{7D85AADD-0E9D-4643-9BC3-395C2D9A76CA}" dt="2025-06-03T08:09:30.962" v="448"/>
        <pc:sldMkLst>
          <pc:docMk/>
          <pc:sldMk cId="804845850" sldId="278"/>
        </pc:sldMkLst>
        <pc:spChg chg="del">
          <ac:chgData name="Ruth Sharpe" userId="2f8c354c-92b5-43f8-9c70-68a96cb52587" providerId="ADAL" clId="{7D85AADD-0E9D-4643-9BC3-395C2D9A76CA}" dt="2025-06-03T08:09:30.962" v="448"/>
          <ac:spMkLst>
            <pc:docMk/>
            <pc:sldMk cId="804845850" sldId="278"/>
            <ac:spMk id="12" creationId="{3B854194-185D-494D-905C-7C7CB2E30F6E}"/>
          </ac:spMkLst>
        </pc:spChg>
        <pc:spChg chg="del">
          <ac:chgData name="Ruth Sharpe" userId="2f8c354c-92b5-43f8-9c70-68a96cb52587" providerId="ADAL" clId="{7D85AADD-0E9D-4643-9BC3-395C2D9A76CA}" dt="2025-06-03T08:09:30.962" v="448"/>
          <ac:spMkLst>
            <pc:docMk/>
            <pc:sldMk cId="804845850" sldId="278"/>
            <ac:spMk id="14" creationId="{B4F5FA0D-0104-4987-8241-EFF7C85B88DE}"/>
          </ac:spMkLst>
        </pc:spChg>
        <pc:picChg chg="del">
          <ac:chgData name="Ruth Sharpe" userId="2f8c354c-92b5-43f8-9c70-68a96cb52587" providerId="ADAL" clId="{7D85AADD-0E9D-4643-9BC3-395C2D9A76CA}" dt="2025-06-03T08:09:30.962" v="448"/>
          <ac:picMkLst>
            <pc:docMk/>
            <pc:sldMk cId="804845850" sldId="278"/>
            <ac:picMk id="16" creationId="{2897127E-6CEF-446C-BE87-93B7C46E49D1}"/>
          </ac:picMkLst>
        </pc:picChg>
      </pc:sldChg>
      <pc:sldChg chg="delSp delDesignElem">
        <pc:chgData name="Ruth Sharpe" userId="2f8c354c-92b5-43f8-9c70-68a96cb52587" providerId="ADAL" clId="{7D85AADD-0E9D-4643-9BC3-395C2D9A76CA}" dt="2025-06-03T08:09:30.962" v="448"/>
        <pc:sldMkLst>
          <pc:docMk/>
          <pc:sldMk cId="4220792980" sldId="279"/>
        </pc:sldMkLst>
        <pc:spChg chg="del">
          <ac:chgData name="Ruth Sharpe" userId="2f8c354c-92b5-43f8-9c70-68a96cb52587" providerId="ADAL" clId="{7D85AADD-0E9D-4643-9BC3-395C2D9A76CA}" dt="2025-06-03T08:09:30.962" v="448"/>
          <ac:spMkLst>
            <pc:docMk/>
            <pc:sldMk cId="4220792980" sldId="279"/>
            <ac:spMk id="9" creationId="{3B854194-185D-494D-905C-7C7CB2E30F6E}"/>
          </ac:spMkLst>
        </pc:spChg>
        <pc:spChg chg="del">
          <ac:chgData name="Ruth Sharpe" userId="2f8c354c-92b5-43f8-9c70-68a96cb52587" providerId="ADAL" clId="{7D85AADD-0E9D-4643-9BC3-395C2D9A76CA}" dt="2025-06-03T08:09:30.962" v="448"/>
          <ac:spMkLst>
            <pc:docMk/>
            <pc:sldMk cId="4220792980" sldId="279"/>
            <ac:spMk id="14" creationId="{B4F5FA0D-0104-4987-8241-EFF7C85B88DE}"/>
          </ac:spMkLst>
        </pc:spChg>
        <pc:picChg chg="del">
          <ac:chgData name="Ruth Sharpe" userId="2f8c354c-92b5-43f8-9c70-68a96cb52587" providerId="ADAL" clId="{7D85AADD-0E9D-4643-9BC3-395C2D9A76CA}" dt="2025-06-03T08:09:30.962" v="448"/>
          <ac:picMkLst>
            <pc:docMk/>
            <pc:sldMk cId="4220792980" sldId="279"/>
            <ac:picMk id="16" creationId="{2897127E-6CEF-446C-BE87-93B7C46E49D1}"/>
          </ac:picMkLst>
        </pc:picChg>
      </pc:sldChg>
      <pc:sldChg chg="delSp del mod">
        <pc:chgData name="Ruth Sharpe" userId="2f8c354c-92b5-43f8-9c70-68a96cb52587" providerId="ADAL" clId="{7D85AADD-0E9D-4643-9BC3-395C2D9A76CA}" dt="2025-06-02T14:14:38.608" v="51" actId="47"/>
        <pc:sldMkLst>
          <pc:docMk/>
          <pc:sldMk cId="1960637451" sldId="280"/>
        </pc:sldMkLst>
        <pc:spChg chg="del">
          <ac:chgData name="Ruth Sharpe" userId="2f8c354c-92b5-43f8-9c70-68a96cb52587" providerId="ADAL" clId="{7D85AADD-0E9D-4643-9BC3-395C2D9A76CA}" dt="2025-06-02T14:14:01.439" v="24" actId="21"/>
          <ac:spMkLst>
            <pc:docMk/>
            <pc:sldMk cId="1960637451" sldId="280"/>
            <ac:spMk id="5" creationId="{00000000-0000-0000-0000-000000000000}"/>
          </ac:spMkLst>
        </pc:spChg>
        <pc:picChg chg="del">
          <ac:chgData name="Ruth Sharpe" userId="2f8c354c-92b5-43f8-9c70-68a96cb52587" providerId="ADAL" clId="{7D85AADD-0E9D-4643-9BC3-395C2D9A76CA}" dt="2025-06-02T14:14:01.439" v="24" actId="21"/>
          <ac:picMkLst>
            <pc:docMk/>
            <pc:sldMk cId="1960637451" sldId="280"/>
            <ac:picMk id="9" creationId="{57D6A2B8-D322-4EB9-8C53-C3A1D989626A}"/>
          </ac:picMkLst>
        </pc:picChg>
        <pc:picChg chg="del">
          <ac:chgData name="Ruth Sharpe" userId="2f8c354c-92b5-43f8-9c70-68a96cb52587" providerId="ADAL" clId="{7D85AADD-0E9D-4643-9BC3-395C2D9A76CA}" dt="2025-06-02T14:14:01.439" v="24" actId="21"/>
          <ac:picMkLst>
            <pc:docMk/>
            <pc:sldMk cId="1960637451" sldId="280"/>
            <ac:picMk id="10" creationId="{3939986C-DA34-4CD4-9DD3-62141658507C}"/>
          </ac:picMkLst>
        </pc:picChg>
      </pc:sldChg>
      <pc:sldChg chg="modSp mod ord">
        <pc:chgData name="Ruth Sharpe" userId="2f8c354c-92b5-43f8-9c70-68a96cb52587" providerId="ADAL" clId="{7D85AADD-0E9D-4643-9BC3-395C2D9A76CA}" dt="2025-06-03T08:11:10.432" v="454" actId="207"/>
        <pc:sldMkLst>
          <pc:docMk/>
          <pc:sldMk cId="1988125655" sldId="283"/>
        </pc:sldMkLst>
        <pc:spChg chg="mod">
          <ac:chgData name="Ruth Sharpe" userId="2f8c354c-92b5-43f8-9c70-68a96cb52587" providerId="ADAL" clId="{7D85AADD-0E9D-4643-9BC3-395C2D9A76CA}" dt="2025-06-03T08:11:10.432" v="454" actId="207"/>
          <ac:spMkLst>
            <pc:docMk/>
            <pc:sldMk cId="1988125655" sldId="283"/>
            <ac:spMk id="15" creationId="{00000000-0000-0000-0000-000000000000}"/>
          </ac:spMkLst>
        </pc:spChg>
        <pc:spChg chg="mod">
          <ac:chgData name="Ruth Sharpe" userId="2f8c354c-92b5-43f8-9c70-68a96cb52587" providerId="ADAL" clId="{7D85AADD-0E9D-4643-9BC3-395C2D9A76CA}" dt="2025-06-03T08:11:03.448" v="453" actId="207"/>
          <ac:spMkLst>
            <pc:docMk/>
            <pc:sldMk cId="1988125655" sldId="283"/>
            <ac:spMk id="16" creationId="{00000000-0000-0000-0000-000000000000}"/>
          </ac:spMkLst>
        </pc:spChg>
        <pc:spChg chg="mod">
          <ac:chgData name="Ruth Sharpe" userId="2f8c354c-92b5-43f8-9c70-68a96cb52587" providerId="ADAL" clId="{7D85AADD-0E9D-4643-9BC3-395C2D9A76CA}" dt="2025-06-02T14:16:43.834" v="92" actId="20577"/>
          <ac:spMkLst>
            <pc:docMk/>
            <pc:sldMk cId="1988125655" sldId="283"/>
            <ac:spMk id="34" creationId="{579C81FC-3A8A-42C5-B92B-E40E3180C9AC}"/>
          </ac:spMkLst>
        </pc:spChg>
      </pc:sldChg>
      <pc:sldChg chg="addSp delSp modSp mod ord">
        <pc:chgData name="Ruth Sharpe" userId="2f8c354c-92b5-43f8-9c70-68a96cb52587" providerId="ADAL" clId="{7D85AADD-0E9D-4643-9BC3-395C2D9A76CA}" dt="2025-06-03T08:11:37.214" v="458" actId="207"/>
        <pc:sldMkLst>
          <pc:docMk/>
          <pc:sldMk cId="213084469" sldId="285"/>
        </pc:sldMkLst>
        <pc:spChg chg="mod">
          <ac:chgData name="Ruth Sharpe" userId="2f8c354c-92b5-43f8-9c70-68a96cb52587" providerId="ADAL" clId="{7D85AADD-0E9D-4643-9BC3-395C2D9A76CA}" dt="2025-06-03T08:11:37.214" v="458" actId="207"/>
          <ac:spMkLst>
            <pc:docMk/>
            <pc:sldMk cId="213084469" sldId="285"/>
            <ac:spMk id="15" creationId="{00000000-0000-0000-0000-000000000000}"/>
          </ac:spMkLst>
        </pc:spChg>
        <pc:spChg chg="mod">
          <ac:chgData name="Ruth Sharpe" userId="2f8c354c-92b5-43f8-9c70-68a96cb52587" providerId="ADAL" clId="{7D85AADD-0E9D-4643-9BC3-395C2D9A76CA}" dt="2025-06-03T08:11:31.485" v="457" actId="207"/>
          <ac:spMkLst>
            <pc:docMk/>
            <pc:sldMk cId="213084469" sldId="285"/>
            <ac:spMk id="16" creationId="{00000000-0000-0000-0000-000000000000}"/>
          </ac:spMkLst>
        </pc:spChg>
        <pc:spChg chg="mod">
          <ac:chgData name="Ruth Sharpe" userId="2f8c354c-92b5-43f8-9c70-68a96cb52587" providerId="ADAL" clId="{7D85AADD-0E9D-4643-9BC3-395C2D9A76CA}" dt="2025-06-02T14:18:37.163" v="409" actId="20577"/>
          <ac:spMkLst>
            <pc:docMk/>
            <pc:sldMk cId="213084469" sldId="285"/>
            <ac:spMk id="20" creationId="{0CCD6D71-9526-4B60-925F-4E3E21415BF0}"/>
          </ac:spMkLst>
        </pc:spChg>
        <pc:picChg chg="add mod">
          <ac:chgData name="Ruth Sharpe" userId="2f8c354c-92b5-43f8-9c70-68a96cb52587" providerId="ADAL" clId="{7D85AADD-0E9D-4643-9BC3-395C2D9A76CA}" dt="2025-06-02T14:36:24.772" v="421" actId="688"/>
          <ac:picMkLst>
            <pc:docMk/>
            <pc:sldMk cId="213084469" sldId="285"/>
            <ac:picMk id="3" creationId="{572AE67F-BBD1-48D4-1C6A-ED2A494F3FE6}"/>
          </ac:picMkLst>
        </pc:picChg>
        <pc:picChg chg="add mod">
          <ac:chgData name="Ruth Sharpe" userId="2f8c354c-92b5-43f8-9c70-68a96cb52587" providerId="ADAL" clId="{7D85AADD-0E9D-4643-9BC3-395C2D9A76CA}" dt="2025-06-02T14:36:20.117" v="419" actId="170"/>
          <ac:picMkLst>
            <pc:docMk/>
            <pc:sldMk cId="213084469" sldId="285"/>
            <ac:picMk id="1026" creationId="{D57AF87B-23EF-4C4F-72DC-F94DF8BBF3AB}"/>
          </ac:picMkLst>
        </pc:picChg>
        <pc:picChg chg="del">
          <ac:chgData name="Ruth Sharpe" userId="2f8c354c-92b5-43f8-9c70-68a96cb52587" providerId="ADAL" clId="{7D85AADD-0E9D-4643-9BC3-395C2D9A76CA}" dt="2025-06-02T14:17:01.479" v="93" actId="478"/>
          <ac:picMkLst>
            <pc:docMk/>
            <pc:sldMk cId="213084469" sldId="285"/>
            <ac:picMk id="3074" creationId="{D62F2619-8EDA-4731-B08E-C055B12C3EC3}"/>
          </ac:picMkLst>
        </pc:picChg>
        <pc:picChg chg="mod">
          <ac:chgData name="Ruth Sharpe" userId="2f8c354c-92b5-43f8-9c70-68a96cb52587" providerId="ADAL" clId="{7D85AADD-0E9D-4643-9BC3-395C2D9A76CA}" dt="2025-06-02T14:18:18.604" v="402" actId="1076"/>
          <ac:picMkLst>
            <pc:docMk/>
            <pc:sldMk cId="213084469" sldId="285"/>
            <ac:picMk id="3076" creationId="{AE242245-C483-4C2E-86F3-C05CEA388BD0}"/>
          </ac:picMkLst>
        </pc:picChg>
        <pc:picChg chg="mod">
          <ac:chgData name="Ruth Sharpe" userId="2f8c354c-92b5-43f8-9c70-68a96cb52587" providerId="ADAL" clId="{7D85AADD-0E9D-4643-9BC3-395C2D9A76CA}" dt="2025-06-02T14:18:21.038" v="403" actId="1076"/>
          <ac:picMkLst>
            <pc:docMk/>
            <pc:sldMk cId="213084469" sldId="285"/>
            <ac:picMk id="3078" creationId="{FA5BE505-D16F-4993-8496-AA79C110AC8D}"/>
          </ac:picMkLst>
        </pc:picChg>
      </pc:sldChg>
      <pc:sldChg chg="modSp mod ord">
        <pc:chgData name="Ruth Sharpe" userId="2f8c354c-92b5-43f8-9c70-68a96cb52587" providerId="ADAL" clId="{7D85AADD-0E9D-4643-9BC3-395C2D9A76CA}" dt="2025-06-03T08:11:47.298" v="459" actId="207"/>
        <pc:sldMkLst>
          <pc:docMk/>
          <pc:sldMk cId="2081146188" sldId="286"/>
        </pc:sldMkLst>
        <pc:spChg chg="mod">
          <ac:chgData name="Ruth Sharpe" userId="2f8c354c-92b5-43f8-9c70-68a96cb52587" providerId="ADAL" clId="{7D85AADD-0E9D-4643-9BC3-395C2D9A76CA}" dt="2025-06-03T08:11:47.298" v="459" actId="207"/>
          <ac:spMkLst>
            <pc:docMk/>
            <pc:sldMk cId="2081146188" sldId="286"/>
            <ac:spMk id="16" creationId="{00000000-0000-0000-0000-000000000000}"/>
          </ac:spMkLst>
        </pc:spChg>
      </pc:sldChg>
      <pc:sldChg chg="modSp mod ord">
        <pc:chgData name="Ruth Sharpe" userId="2f8c354c-92b5-43f8-9c70-68a96cb52587" providerId="ADAL" clId="{7D85AADD-0E9D-4643-9BC3-395C2D9A76CA}" dt="2025-06-03T08:12:09.140" v="462" actId="207"/>
        <pc:sldMkLst>
          <pc:docMk/>
          <pc:sldMk cId="2426611049" sldId="287"/>
        </pc:sldMkLst>
        <pc:spChg chg="mod">
          <ac:chgData name="Ruth Sharpe" userId="2f8c354c-92b5-43f8-9c70-68a96cb52587" providerId="ADAL" clId="{7D85AADD-0E9D-4643-9BC3-395C2D9A76CA}" dt="2025-06-03T08:12:09.140" v="462" actId="207"/>
          <ac:spMkLst>
            <pc:docMk/>
            <pc:sldMk cId="2426611049" sldId="287"/>
            <ac:spMk id="15" creationId="{00000000-0000-0000-0000-000000000000}"/>
          </ac:spMkLst>
        </pc:spChg>
        <pc:spChg chg="mod">
          <ac:chgData name="Ruth Sharpe" userId="2f8c354c-92b5-43f8-9c70-68a96cb52587" providerId="ADAL" clId="{7D85AADD-0E9D-4643-9BC3-395C2D9A76CA}" dt="2025-06-03T08:12:04.837" v="461" actId="207"/>
          <ac:spMkLst>
            <pc:docMk/>
            <pc:sldMk cId="2426611049" sldId="287"/>
            <ac:spMk id="16" creationId="{00000000-0000-0000-0000-000000000000}"/>
          </ac:spMkLst>
        </pc:spChg>
      </pc:sldChg>
      <pc:sldChg chg="delSp del mod">
        <pc:chgData name="Ruth Sharpe" userId="2f8c354c-92b5-43f8-9c70-68a96cb52587" providerId="ADAL" clId="{7D85AADD-0E9D-4643-9BC3-395C2D9A76CA}" dt="2025-06-02T14:15:18.010" v="57" actId="47"/>
        <pc:sldMkLst>
          <pc:docMk/>
          <pc:sldMk cId="3237935437" sldId="288"/>
        </pc:sldMkLst>
        <pc:picChg chg="del">
          <ac:chgData name="Ruth Sharpe" userId="2f8c354c-92b5-43f8-9c70-68a96cb52587" providerId="ADAL" clId="{7D85AADD-0E9D-4643-9BC3-395C2D9A76CA}" dt="2025-06-02T14:15:06.247" v="52" actId="21"/>
          <ac:picMkLst>
            <pc:docMk/>
            <pc:sldMk cId="3237935437" sldId="288"/>
            <ac:picMk id="3" creationId="{91B95C7A-9F5B-4698-BFB2-259BAFD09F12}"/>
          </ac:picMkLst>
        </pc:picChg>
      </pc:sldChg>
      <pc:sldChg chg="modSp mod ord">
        <pc:chgData name="Ruth Sharpe" userId="2f8c354c-92b5-43f8-9c70-68a96cb52587" providerId="ADAL" clId="{7D85AADD-0E9D-4643-9BC3-395C2D9A76CA}" dt="2025-06-03T08:11:24.769" v="456" actId="207"/>
        <pc:sldMkLst>
          <pc:docMk/>
          <pc:sldMk cId="1967053480" sldId="289"/>
        </pc:sldMkLst>
        <pc:spChg chg="mod">
          <ac:chgData name="Ruth Sharpe" userId="2f8c354c-92b5-43f8-9c70-68a96cb52587" providerId="ADAL" clId="{7D85AADD-0E9D-4643-9BC3-395C2D9A76CA}" dt="2025-06-03T08:11:19.492" v="455" actId="207"/>
          <ac:spMkLst>
            <pc:docMk/>
            <pc:sldMk cId="1967053480" sldId="289"/>
            <ac:spMk id="4" creationId="{EE09C246-F79E-466D-B3DF-F4321B9B0E1C}"/>
          </ac:spMkLst>
        </pc:spChg>
        <pc:spChg chg="mod">
          <ac:chgData name="Ruth Sharpe" userId="2f8c354c-92b5-43f8-9c70-68a96cb52587" providerId="ADAL" clId="{7D85AADD-0E9D-4643-9BC3-395C2D9A76CA}" dt="2025-06-03T08:11:24.769" v="456" actId="207"/>
          <ac:spMkLst>
            <pc:docMk/>
            <pc:sldMk cId="1967053480" sldId="289"/>
            <ac:spMk id="7" creationId="{5E49E2CA-FC9F-450C-8518-FFC05DE4C465}"/>
          </ac:spMkLst>
        </pc:spChg>
      </pc:sldChg>
      <pc:sldChg chg="modSp mod">
        <pc:chgData name="Ruth Sharpe" userId="2f8c354c-92b5-43f8-9c70-68a96cb52587" providerId="ADAL" clId="{7D85AADD-0E9D-4643-9BC3-395C2D9A76CA}" dt="2025-06-03T08:13:06.894" v="468" actId="207"/>
        <pc:sldMkLst>
          <pc:docMk/>
          <pc:sldMk cId="3310197204" sldId="290"/>
        </pc:sldMkLst>
        <pc:spChg chg="mod">
          <ac:chgData name="Ruth Sharpe" userId="2f8c354c-92b5-43f8-9c70-68a96cb52587" providerId="ADAL" clId="{7D85AADD-0E9D-4643-9BC3-395C2D9A76CA}" dt="2025-06-03T08:13:06.894" v="468" actId="207"/>
          <ac:spMkLst>
            <pc:docMk/>
            <pc:sldMk cId="3310197204" sldId="290"/>
            <ac:spMk id="15" creationId="{00000000-0000-0000-0000-000000000000}"/>
          </ac:spMkLst>
        </pc:spChg>
        <pc:spChg chg="mod">
          <ac:chgData name="Ruth Sharpe" userId="2f8c354c-92b5-43f8-9c70-68a96cb52587" providerId="ADAL" clId="{7D85AADD-0E9D-4643-9BC3-395C2D9A76CA}" dt="2025-06-03T08:12:58.757" v="467" actId="207"/>
          <ac:spMkLst>
            <pc:docMk/>
            <pc:sldMk cId="3310197204" sldId="290"/>
            <ac:spMk id="16" creationId="{00000000-0000-0000-0000-000000000000}"/>
          </ac:spMkLst>
        </pc:spChg>
      </pc:sldChg>
      <pc:sldChg chg="modSp mod ord">
        <pc:chgData name="Ruth Sharpe" userId="2f8c354c-92b5-43f8-9c70-68a96cb52587" providerId="ADAL" clId="{7D85AADD-0E9D-4643-9BC3-395C2D9A76CA}" dt="2025-06-03T08:10:52.039" v="452" actId="207"/>
        <pc:sldMkLst>
          <pc:docMk/>
          <pc:sldMk cId="1724505024" sldId="291"/>
        </pc:sldMkLst>
        <pc:spChg chg="mod">
          <ac:chgData name="Ruth Sharpe" userId="2f8c354c-92b5-43f8-9c70-68a96cb52587" providerId="ADAL" clId="{7D85AADD-0E9D-4643-9BC3-395C2D9A76CA}" dt="2025-06-03T08:10:42.268" v="451" actId="207"/>
          <ac:spMkLst>
            <pc:docMk/>
            <pc:sldMk cId="1724505024" sldId="291"/>
            <ac:spMk id="4" creationId="{EE09C246-F79E-466D-B3DF-F4321B9B0E1C}"/>
          </ac:spMkLst>
        </pc:spChg>
        <pc:spChg chg="mod">
          <ac:chgData name="Ruth Sharpe" userId="2f8c354c-92b5-43f8-9c70-68a96cb52587" providerId="ADAL" clId="{7D85AADD-0E9D-4643-9BC3-395C2D9A76CA}" dt="2025-06-03T08:10:52.039" v="452" actId="207"/>
          <ac:spMkLst>
            <pc:docMk/>
            <pc:sldMk cId="1724505024" sldId="291"/>
            <ac:spMk id="7" creationId="{5E49E2CA-FC9F-450C-8518-FFC05DE4C465}"/>
          </ac:spMkLst>
        </pc:spChg>
      </pc:sldChg>
      <pc:sldChg chg="delSp delDesignElem">
        <pc:chgData name="Ruth Sharpe" userId="2f8c354c-92b5-43f8-9c70-68a96cb52587" providerId="ADAL" clId="{7D85AADD-0E9D-4643-9BC3-395C2D9A76CA}" dt="2025-06-03T08:09:30.962" v="448"/>
        <pc:sldMkLst>
          <pc:docMk/>
          <pc:sldMk cId="3700009564" sldId="292"/>
        </pc:sldMkLst>
        <pc:spChg chg="del">
          <ac:chgData name="Ruth Sharpe" userId="2f8c354c-92b5-43f8-9c70-68a96cb52587" providerId="ADAL" clId="{7D85AADD-0E9D-4643-9BC3-395C2D9A76CA}" dt="2025-06-03T08:09:30.962" v="448"/>
          <ac:spMkLst>
            <pc:docMk/>
            <pc:sldMk cId="3700009564" sldId="292"/>
            <ac:spMk id="9" creationId="{3B854194-185D-494D-905C-7C7CB2E30F6E}"/>
          </ac:spMkLst>
        </pc:spChg>
        <pc:spChg chg="del">
          <ac:chgData name="Ruth Sharpe" userId="2f8c354c-92b5-43f8-9c70-68a96cb52587" providerId="ADAL" clId="{7D85AADD-0E9D-4643-9BC3-395C2D9A76CA}" dt="2025-06-03T08:09:30.962" v="448"/>
          <ac:spMkLst>
            <pc:docMk/>
            <pc:sldMk cId="3700009564" sldId="292"/>
            <ac:spMk id="14" creationId="{B4F5FA0D-0104-4987-8241-EFF7C85B88DE}"/>
          </ac:spMkLst>
        </pc:spChg>
        <pc:picChg chg="del">
          <ac:chgData name="Ruth Sharpe" userId="2f8c354c-92b5-43f8-9c70-68a96cb52587" providerId="ADAL" clId="{7D85AADD-0E9D-4643-9BC3-395C2D9A76CA}" dt="2025-06-03T08:09:30.962" v="448"/>
          <ac:picMkLst>
            <pc:docMk/>
            <pc:sldMk cId="3700009564" sldId="292"/>
            <ac:picMk id="16" creationId="{2897127E-6CEF-446C-BE87-93B7C46E49D1}"/>
          </ac:picMkLst>
        </pc:picChg>
      </pc:sldChg>
      <pc:sldChg chg="addSp delSp modSp mod delDesignElem">
        <pc:chgData name="Ruth Sharpe" userId="2f8c354c-92b5-43f8-9c70-68a96cb52587" providerId="ADAL" clId="{7D85AADD-0E9D-4643-9BC3-395C2D9A76CA}" dt="2025-06-03T08:09:30.962" v="448"/>
        <pc:sldMkLst>
          <pc:docMk/>
          <pc:sldMk cId="2113839423" sldId="294"/>
        </pc:sldMkLst>
        <pc:spChg chg="mod">
          <ac:chgData name="Ruth Sharpe" userId="2f8c354c-92b5-43f8-9c70-68a96cb52587" providerId="ADAL" clId="{7D85AADD-0E9D-4643-9BC3-395C2D9A76CA}" dt="2025-06-02T14:15:11.648" v="54" actId="1076"/>
          <ac:spMkLst>
            <pc:docMk/>
            <pc:sldMk cId="2113839423" sldId="294"/>
            <ac:spMk id="5" creationId="{00000000-0000-0000-0000-000000000000}"/>
          </ac:spMkLst>
        </pc:spChg>
        <pc:spChg chg="del">
          <ac:chgData name="Ruth Sharpe" userId="2f8c354c-92b5-43f8-9c70-68a96cb52587" providerId="ADAL" clId="{7D85AADD-0E9D-4643-9BC3-395C2D9A76CA}" dt="2025-06-03T08:09:30.962" v="448"/>
          <ac:spMkLst>
            <pc:docMk/>
            <pc:sldMk cId="2113839423" sldId="294"/>
            <ac:spMk id="9" creationId="{3B854194-185D-494D-905C-7C7CB2E30F6E}"/>
          </ac:spMkLst>
        </pc:spChg>
        <pc:spChg chg="del">
          <ac:chgData name="Ruth Sharpe" userId="2f8c354c-92b5-43f8-9c70-68a96cb52587" providerId="ADAL" clId="{7D85AADD-0E9D-4643-9BC3-395C2D9A76CA}" dt="2025-06-03T08:09:30.962" v="448"/>
          <ac:spMkLst>
            <pc:docMk/>
            <pc:sldMk cId="2113839423" sldId="294"/>
            <ac:spMk id="14" creationId="{B4F5FA0D-0104-4987-8241-EFF7C85B88DE}"/>
          </ac:spMkLst>
        </pc:spChg>
        <pc:picChg chg="add mod">
          <ac:chgData name="Ruth Sharpe" userId="2f8c354c-92b5-43f8-9c70-68a96cb52587" providerId="ADAL" clId="{7D85AADD-0E9D-4643-9BC3-395C2D9A76CA}" dt="2025-06-02T14:15:15.285" v="56" actId="14100"/>
          <ac:picMkLst>
            <pc:docMk/>
            <pc:sldMk cId="2113839423" sldId="294"/>
            <ac:picMk id="3" creationId="{91B95C7A-9F5B-4698-BFB2-259BAFD09F12}"/>
          </ac:picMkLst>
        </pc:picChg>
        <pc:picChg chg="del">
          <ac:chgData name="Ruth Sharpe" userId="2f8c354c-92b5-43f8-9c70-68a96cb52587" providerId="ADAL" clId="{7D85AADD-0E9D-4643-9BC3-395C2D9A76CA}" dt="2025-06-03T08:09:30.962" v="448"/>
          <ac:picMkLst>
            <pc:docMk/>
            <pc:sldMk cId="2113839423" sldId="294"/>
            <ac:picMk id="16" creationId="{2897127E-6CEF-446C-BE87-93B7C46E49D1}"/>
          </ac:picMkLst>
        </pc:picChg>
      </pc:sldChg>
      <pc:sldChg chg="modSp mod">
        <pc:chgData name="Ruth Sharpe" userId="2f8c354c-92b5-43f8-9c70-68a96cb52587" providerId="ADAL" clId="{7D85AADD-0E9D-4643-9BC3-395C2D9A76CA}" dt="2025-06-03T08:12:30.415" v="464" actId="207"/>
        <pc:sldMkLst>
          <pc:docMk/>
          <pc:sldMk cId="153808556" sldId="295"/>
        </pc:sldMkLst>
        <pc:spChg chg="mod">
          <ac:chgData name="Ruth Sharpe" userId="2f8c354c-92b5-43f8-9c70-68a96cb52587" providerId="ADAL" clId="{7D85AADD-0E9D-4643-9BC3-395C2D9A76CA}" dt="2025-06-03T08:12:20.195" v="463" actId="207"/>
          <ac:spMkLst>
            <pc:docMk/>
            <pc:sldMk cId="153808556" sldId="295"/>
            <ac:spMk id="4" creationId="{EE09C246-F79E-466D-B3DF-F4321B9B0E1C}"/>
          </ac:spMkLst>
        </pc:spChg>
        <pc:spChg chg="mod">
          <ac:chgData name="Ruth Sharpe" userId="2f8c354c-92b5-43f8-9c70-68a96cb52587" providerId="ADAL" clId="{7D85AADD-0E9D-4643-9BC3-395C2D9A76CA}" dt="2025-06-03T08:12:30.415" v="464" actId="207"/>
          <ac:spMkLst>
            <pc:docMk/>
            <pc:sldMk cId="153808556" sldId="295"/>
            <ac:spMk id="7" creationId="{5E49E2CA-FC9F-450C-8518-FFC05DE4C465}"/>
          </ac:spMkLst>
        </pc:spChg>
      </pc:sldChg>
      <pc:sldChg chg="modSp mod">
        <pc:chgData name="Ruth Sharpe" userId="2f8c354c-92b5-43f8-9c70-68a96cb52587" providerId="ADAL" clId="{7D85AADD-0E9D-4643-9BC3-395C2D9A76CA}" dt="2025-06-03T08:12:47.547" v="466" actId="207"/>
        <pc:sldMkLst>
          <pc:docMk/>
          <pc:sldMk cId="433332472" sldId="296"/>
        </pc:sldMkLst>
        <pc:spChg chg="mod">
          <ac:chgData name="Ruth Sharpe" userId="2f8c354c-92b5-43f8-9c70-68a96cb52587" providerId="ADAL" clId="{7D85AADD-0E9D-4643-9BC3-395C2D9A76CA}" dt="2025-06-03T08:12:47.547" v="466" actId="207"/>
          <ac:spMkLst>
            <pc:docMk/>
            <pc:sldMk cId="433332472" sldId="296"/>
            <ac:spMk id="4" creationId="{EE09C246-F79E-466D-B3DF-F4321B9B0E1C}"/>
          </ac:spMkLst>
        </pc:spChg>
        <pc:spChg chg="mod">
          <ac:chgData name="Ruth Sharpe" userId="2f8c354c-92b5-43f8-9c70-68a96cb52587" providerId="ADAL" clId="{7D85AADD-0E9D-4643-9BC3-395C2D9A76CA}" dt="2025-06-03T08:12:42.874" v="465" actId="207"/>
          <ac:spMkLst>
            <pc:docMk/>
            <pc:sldMk cId="433332472" sldId="296"/>
            <ac:spMk id="7" creationId="{5E49E2CA-FC9F-450C-8518-FFC05DE4C465}"/>
          </ac:spMkLst>
        </pc:spChg>
      </pc:sldChg>
      <pc:sldChg chg="addSp delSp modSp mod delDesignElem">
        <pc:chgData name="Ruth Sharpe" userId="2f8c354c-92b5-43f8-9c70-68a96cb52587" providerId="ADAL" clId="{7D85AADD-0E9D-4643-9BC3-395C2D9A76CA}" dt="2025-06-03T08:09:30.962" v="448"/>
        <pc:sldMkLst>
          <pc:docMk/>
          <pc:sldMk cId="2771236866" sldId="297"/>
        </pc:sldMkLst>
        <pc:spChg chg="add mod">
          <ac:chgData name="Ruth Sharpe" userId="2f8c354c-92b5-43f8-9c70-68a96cb52587" providerId="ADAL" clId="{7D85AADD-0E9D-4643-9BC3-395C2D9A76CA}" dt="2025-06-02T14:43:51.979" v="432" actId="6549"/>
          <ac:spMkLst>
            <pc:docMk/>
            <pc:sldMk cId="2771236866" sldId="297"/>
            <ac:spMk id="4" creationId="{00000000-0000-0000-0000-000000000000}"/>
          </ac:spMkLst>
        </pc:spChg>
        <pc:spChg chg="mod">
          <ac:chgData name="Ruth Sharpe" userId="2f8c354c-92b5-43f8-9c70-68a96cb52587" providerId="ADAL" clId="{7D85AADD-0E9D-4643-9BC3-395C2D9A76CA}" dt="2025-06-02T14:43:22.605" v="424" actId="1076"/>
          <ac:spMkLst>
            <pc:docMk/>
            <pc:sldMk cId="2771236866" sldId="297"/>
            <ac:spMk id="5" creationId="{00000000-0000-0000-0000-000000000000}"/>
          </ac:spMkLst>
        </pc:spChg>
        <pc:spChg chg="del">
          <ac:chgData name="Ruth Sharpe" userId="2f8c354c-92b5-43f8-9c70-68a96cb52587" providerId="ADAL" clId="{7D85AADD-0E9D-4643-9BC3-395C2D9A76CA}" dt="2025-06-03T08:09:30.962" v="448"/>
          <ac:spMkLst>
            <pc:docMk/>
            <pc:sldMk cId="2771236866" sldId="297"/>
            <ac:spMk id="9" creationId="{3B854194-185D-494D-905C-7C7CB2E30F6E}"/>
          </ac:spMkLst>
        </pc:spChg>
        <pc:spChg chg="del">
          <ac:chgData name="Ruth Sharpe" userId="2f8c354c-92b5-43f8-9c70-68a96cb52587" providerId="ADAL" clId="{7D85AADD-0E9D-4643-9BC3-395C2D9A76CA}" dt="2025-06-03T08:09:30.962" v="448"/>
          <ac:spMkLst>
            <pc:docMk/>
            <pc:sldMk cId="2771236866" sldId="297"/>
            <ac:spMk id="10" creationId="{B4F5FA0D-0104-4987-8241-EFF7C85B88DE}"/>
          </ac:spMkLst>
        </pc:spChg>
        <pc:picChg chg="add del mod">
          <ac:chgData name="Ruth Sharpe" userId="2f8c354c-92b5-43f8-9c70-68a96cb52587" providerId="ADAL" clId="{7D85AADD-0E9D-4643-9BC3-395C2D9A76CA}" dt="2025-06-02T14:43:36.943" v="427" actId="478"/>
          <ac:picMkLst>
            <pc:docMk/>
            <pc:sldMk cId="2771236866" sldId="297"/>
            <ac:picMk id="2" creationId="{00000000-0000-0000-0000-000000000000}"/>
          </ac:picMkLst>
        </pc:picChg>
        <pc:picChg chg="del">
          <ac:chgData name="Ruth Sharpe" userId="2f8c354c-92b5-43f8-9c70-68a96cb52587" providerId="ADAL" clId="{7D85AADD-0E9D-4643-9BC3-395C2D9A76CA}" dt="2025-06-03T08:09:30.962" v="448"/>
          <ac:picMkLst>
            <pc:docMk/>
            <pc:sldMk cId="2771236866" sldId="297"/>
            <ac:picMk id="16" creationId="{2897127E-6CEF-446C-BE87-93B7C46E49D1}"/>
          </ac:picMkLst>
        </pc:picChg>
      </pc:sldChg>
      <pc:sldChg chg="delSp ord delDesignElem">
        <pc:chgData name="Ruth Sharpe" userId="2f8c354c-92b5-43f8-9c70-68a96cb52587" providerId="ADAL" clId="{7D85AADD-0E9D-4643-9BC3-395C2D9A76CA}" dt="2025-06-03T08:09:30.962" v="448"/>
        <pc:sldMkLst>
          <pc:docMk/>
          <pc:sldMk cId="412906083" sldId="298"/>
        </pc:sldMkLst>
        <pc:spChg chg="del">
          <ac:chgData name="Ruth Sharpe" userId="2f8c354c-92b5-43f8-9c70-68a96cb52587" providerId="ADAL" clId="{7D85AADD-0E9D-4643-9BC3-395C2D9A76CA}" dt="2025-06-03T08:09:30.962" v="448"/>
          <ac:spMkLst>
            <pc:docMk/>
            <pc:sldMk cId="412906083" sldId="298"/>
            <ac:spMk id="9" creationId="{3B854194-185D-494D-905C-7C7CB2E30F6E}"/>
          </ac:spMkLst>
        </pc:spChg>
        <pc:spChg chg="del">
          <ac:chgData name="Ruth Sharpe" userId="2f8c354c-92b5-43f8-9c70-68a96cb52587" providerId="ADAL" clId="{7D85AADD-0E9D-4643-9BC3-395C2D9A76CA}" dt="2025-06-03T08:09:30.962" v="448"/>
          <ac:spMkLst>
            <pc:docMk/>
            <pc:sldMk cId="412906083" sldId="298"/>
            <ac:spMk id="14" creationId="{B4F5FA0D-0104-4987-8241-EFF7C85B88DE}"/>
          </ac:spMkLst>
        </pc:spChg>
        <pc:picChg chg="del">
          <ac:chgData name="Ruth Sharpe" userId="2f8c354c-92b5-43f8-9c70-68a96cb52587" providerId="ADAL" clId="{7D85AADD-0E9D-4643-9BC3-395C2D9A76CA}" dt="2025-06-03T08:09:30.962" v="448"/>
          <ac:picMkLst>
            <pc:docMk/>
            <pc:sldMk cId="412906083" sldId="298"/>
            <ac:picMk id="16" creationId="{2897127E-6CEF-446C-BE87-93B7C46E49D1}"/>
          </ac:picMkLst>
        </pc:picChg>
      </pc:sldChg>
      <pc:sldChg chg="modSp mod ord">
        <pc:chgData name="Ruth Sharpe" userId="2f8c354c-92b5-43f8-9c70-68a96cb52587" providerId="ADAL" clId="{7D85AADD-0E9D-4643-9BC3-395C2D9A76CA}" dt="2025-06-03T08:11:57.808" v="460" actId="207"/>
        <pc:sldMkLst>
          <pc:docMk/>
          <pc:sldMk cId="3175803022" sldId="299"/>
        </pc:sldMkLst>
        <pc:spChg chg="mod">
          <ac:chgData name="Ruth Sharpe" userId="2f8c354c-92b5-43f8-9c70-68a96cb52587" providerId="ADAL" clId="{7D85AADD-0E9D-4643-9BC3-395C2D9A76CA}" dt="2025-06-03T08:11:57.808" v="460" actId="207"/>
          <ac:spMkLst>
            <pc:docMk/>
            <pc:sldMk cId="3175803022" sldId="299"/>
            <ac:spMk id="16" creationId="{00000000-0000-0000-0000-000000000000}"/>
          </ac:spMkLst>
        </pc:spChg>
      </pc:sldChg>
      <pc:sldChg chg="addSp delSp modSp mod">
        <pc:chgData name="Ruth Sharpe" userId="2f8c354c-92b5-43f8-9c70-68a96cb52587" providerId="ADAL" clId="{7D85AADD-0E9D-4643-9BC3-395C2D9A76CA}" dt="2025-06-02T14:12:54.642" v="5" actId="14100"/>
        <pc:sldMkLst>
          <pc:docMk/>
          <pc:sldMk cId="353262526" sldId="300"/>
        </pc:sldMkLst>
        <pc:spChg chg="del">
          <ac:chgData name="Ruth Sharpe" userId="2f8c354c-92b5-43f8-9c70-68a96cb52587" providerId="ADAL" clId="{7D85AADD-0E9D-4643-9BC3-395C2D9A76CA}" dt="2025-06-02T14:12:44.182" v="0" actId="478"/>
          <ac:spMkLst>
            <pc:docMk/>
            <pc:sldMk cId="353262526" sldId="300"/>
            <ac:spMk id="2" creationId="{1D86E4D8-BF06-52C1-B56B-EE0025BD3CD7}"/>
          </ac:spMkLst>
        </pc:spChg>
        <pc:spChg chg="del">
          <ac:chgData name="Ruth Sharpe" userId="2f8c354c-92b5-43f8-9c70-68a96cb52587" providerId="ADAL" clId="{7D85AADD-0E9D-4643-9BC3-395C2D9A76CA}" dt="2025-06-02T14:12:47.989" v="2" actId="478"/>
          <ac:spMkLst>
            <pc:docMk/>
            <pc:sldMk cId="353262526" sldId="300"/>
            <ac:spMk id="3" creationId="{2916AE8B-A603-EE7F-3268-B0B913F03568}"/>
          </ac:spMkLst>
        </pc:spChg>
        <pc:spChg chg="add del mod">
          <ac:chgData name="Ruth Sharpe" userId="2f8c354c-92b5-43f8-9c70-68a96cb52587" providerId="ADAL" clId="{7D85AADD-0E9D-4643-9BC3-395C2D9A76CA}" dt="2025-06-02T14:12:46.113" v="1" actId="478"/>
          <ac:spMkLst>
            <pc:docMk/>
            <pc:sldMk cId="353262526" sldId="300"/>
            <ac:spMk id="5" creationId="{AFB58B7A-3EC7-F94D-E927-FFC7E7919488}"/>
          </ac:spMkLst>
        </pc:spChg>
        <pc:picChg chg="add mod">
          <ac:chgData name="Ruth Sharpe" userId="2f8c354c-92b5-43f8-9c70-68a96cb52587" providerId="ADAL" clId="{7D85AADD-0E9D-4643-9BC3-395C2D9A76CA}" dt="2025-06-02T14:12:54.642" v="5" actId="14100"/>
          <ac:picMkLst>
            <pc:docMk/>
            <pc:sldMk cId="353262526" sldId="300"/>
            <ac:picMk id="7" creationId="{B59C6DF6-D821-6107-98DA-7E4C01B14040}"/>
          </ac:picMkLst>
        </pc:pic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72.91293" units="1/cm"/>
          <inkml:channelProperty channel="Y" name="resolution" value="307.38275" units="1/cm"/>
          <inkml:channelProperty channel="F" name="resolution" value="22.75" units="1/deg"/>
          <inkml:channelProperty channel="T" name="resolution" value="1" units="1/dev"/>
        </inkml:channelProperties>
      </inkml:inkSource>
      <inkml:timestamp xml:id="ts0" timeString="2024-06-20T14:52:26.126"/>
    </inkml:context>
    <inkml:brush xml:id="br0">
      <inkml:brushProperty name="width" value="0.05292" units="cm"/>
      <inkml:brushProperty name="height" value="0.05292" units="cm"/>
      <inkml:brushProperty name="color" value="#FF0000"/>
    </inkml:brush>
  </inkml:definitions>
  <inkml:trace contextRef="#ctx0" brushRef="#br0">14453 17131 2048 0</inkml:trace>
  <inkml:trace contextRef="#ctx0" brushRef="#br0" timeOffset="227.37">16165 19049 2048 0,'0'0'0'0,"26"0"0"15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88568A75-2DB5-40E9-9E89-08446F6D2D2C}" type="datetimeFigureOut">
              <a:rPr lang="en-GB" smtClean="0"/>
              <a:t>05/06/2025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759CC4FA-25B9-4FDF-BEA5-980A9B116FF8}" type="slidenum">
              <a:rPr lang="en-GB" smtClean="0"/>
              <a:t>‹#›</a:t>
            </a:fld>
            <a:endParaRPr lang="en-GB"/>
          </a:p>
        </p:txBody>
      </p:sp>
    </p:spTree>
    <p:extLst>
      <p:ext uri="{BB962C8B-B14F-4D97-AF65-F5344CB8AC3E}">
        <p14:creationId xmlns:p14="http://schemas.microsoft.com/office/powerpoint/2010/main" val="404872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Ruth Sharpe </a:t>
            </a:r>
          </a:p>
          <a:p>
            <a:r>
              <a:rPr lang="en-GB" dirty="0"/>
              <a:t>Reception teacher but also lead EYFS KS1 </a:t>
            </a:r>
          </a:p>
          <a:p>
            <a:r>
              <a:rPr lang="en-GB" dirty="0"/>
              <a:t>Transition to Year 1 – here before we know it </a:t>
            </a:r>
          </a:p>
        </p:txBody>
      </p:sp>
      <p:sp>
        <p:nvSpPr>
          <p:cNvPr id="4" name="Slide Number Placeholder 3"/>
          <p:cNvSpPr>
            <a:spLocks noGrp="1"/>
          </p:cNvSpPr>
          <p:nvPr>
            <p:ph type="sldNum" sz="quarter" idx="5"/>
          </p:nvPr>
        </p:nvSpPr>
        <p:spPr/>
        <p:txBody>
          <a:bodyPr/>
          <a:lstStyle/>
          <a:p>
            <a:fld id="{759CC4FA-25B9-4FDF-BEA5-980A9B116FF8}" type="slidenum">
              <a:rPr lang="en-GB" smtClean="0"/>
              <a:t>1</a:t>
            </a:fld>
            <a:endParaRPr lang="en-GB"/>
          </a:p>
        </p:txBody>
      </p:sp>
    </p:spTree>
    <p:extLst>
      <p:ext uri="{BB962C8B-B14F-4D97-AF65-F5344CB8AC3E}">
        <p14:creationId xmlns:p14="http://schemas.microsoft.com/office/powerpoint/2010/main" val="363395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move onto RWI scheme – if your child has already started these we will be revisiting to consolidate but also further challenge with reading and writing words. </a:t>
            </a:r>
          </a:p>
        </p:txBody>
      </p:sp>
      <p:sp>
        <p:nvSpPr>
          <p:cNvPr id="4" name="Slide Number Placeholder 3"/>
          <p:cNvSpPr>
            <a:spLocks noGrp="1"/>
          </p:cNvSpPr>
          <p:nvPr>
            <p:ph type="sldNum" sz="quarter" idx="5"/>
          </p:nvPr>
        </p:nvSpPr>
        <p:spPr/>
        <p:txBody>
          <a:bodyPr/>
          <a:lstStyle/>
          <a:p>
            <a:fld id="{759CC4FA-25B9-4FDF-BEA5-980A9B116FF8}" type="slidenum">
              <a:rPr lang="en-GB" smtClean="0"/>
              <a:t>10</a:t>
            </a:fld>
            <a:endParaRPr lang="en-GB"/>
          </a:p>
        </p:txBody>
      </p:sp>
    </p:spTree>
    <p:extLst>
      <p:ext uri="{BB962C8B-B14F-4D97-AF65-F5344CB8AC3E}">
        <p14:creationId xmlns:p14="http://schemas.microsoft.com/office/powerpoint/2010/main" val="27753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11</a:t>
            </a:fld>
            <a:endParaRPr lang="en-GB"/>
          </a:p>
        </p:txBody>
      </p:sp>
    </p:spTree>
    <p:extLst>
      <p:ext uri="{BB962C8B-B14F-4D97-AF65-F5344CB8AC3E}">
        <p14:creationId xmlns:p14="http://schemas.microsoft.com/office/powerpoint/2010/main" val="189889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marks have a meaning to a child – whether it is exploring colour and marks or if they have a meaning behind – talk through these with your child – move to pictures building stories to then them writing sentences/captions of own </a:t>
            </a:r>
          </a:p>
        </p:txBody>
      </p:sp>
      <p:sp>
        <p:nvSpPr>
          <p:cNvPr id="4" name="Slide Number Placeholder 3"/>
          <p:cNvSpPr>
            <a:spLocks noGrp="1"/>
          </p:cNvSpPr>
          <p:nvPr>
            <p:ph type="sldNum" sz="quarter" idx="5"/>
          </p:nvPr>
        </p:nvSpPr>
        <p:spPr/>
        <p:txBody>
          <a:bodyPr/>
          <a:lstStyle/>
          <a:p>
            <a:fld id="{759CC4FA-25B9-4FDF-BEA5-980A9B116FF8}" type="slidenum">
              <a:rPr lang="en-GB" smtClean="0"/>
              <a:t>12</a:t>
            </a:fld>
            <a:endParaRPr lang="en-GB"/>
          </a:p>
        </p:txBody>
      </p:sp>
    </p:spTree>
    <p:extLst>
      <p:ext uri="{BB962C8B-B14F-4D97-AF65-F5344CB8AC3E}">
        <p14:creationId xmlns:p14="http://schemas.microsoft.com/office/powerpoint/2010/main" val="35440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Writing builds up in stages from early mark making on a page with paint to sentence writing. The development come from talking about what these marks on the page, ground, wall mean </a:t>
            </a:r>
            <a:r>
              <a:rPr lang="en-GB" dirty="0" err="1"/>
              <a:t>i.e</a:t>
            </a:r>
            <a:r>
              <a:rPr lang="en-GB" dirty="0"/>
              <a:t> this is me, it says…. This the start of a child’s creative writing journey. Staff then move to supporting children to writing words using their phonetic knowledge. </a:t>
            </a:r>
          </a:p>
          <a:p>
            <a:r>
              <a:rPr lang="en-GB" dirty="0"/>
              <a:t>If your child has been in our Nursery they will aware of Fred talk and even if they have not it will not be long before they as it is built into our daily routine and practice. </a:t>
            </a:r>
          </a:p>
        </p:txBody>
      </p:sp>
      <p:sp>
        <p:nvSpPr>
          <p:cNvPr id="4" name="Slide Number Placeholder 3"/>
          <p:cNvSpPr>
            <a:spLocks noGrp="1"/>
          </p:cNvSpPr>
          <p:nvPr>
            <p:ph type="sldNum" sz="quarter" idx="5"/>
          </p:nvPr>
        </p:nvSpPr>
        <p:spPr/>
        <p:txBody>
          <a:bodyPr/>
          <a:lstStyle/>
          <a:p>
            <a:fld id="{759CC4FA-25B9-4FDF-BEA5-980A9B116FF8}" type="slidenum">
              <a:rPr lang="en-GB" smtClean="0"/>
              <a:t>13</a:t>
            </a:fld>
            <a:endParaRPr lang="en-GB"/>
          </a:p>
        </p:txBody>
      </p:sp>
    </p:spTree>
    <p:extLst>
      <p:ext uri="{BB962C8B-B14F-4D97-AF65-F5344CB8AC3E}">
        <p14:creationId xmlns:p14="http://schemas.microsoft.com/office/powerpoint/2010/main" val="35440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14</a:t>
            </a:fld>
            <a:endParaRPr lang="en-GB"/>
          </a:p>
        </p:txBody>
      </p:sp>
    </p:spTree>
    <p:extLst>
      <p:ext uri="{BB962C8B-B14F-4D97-AF65-F5344CB8AC3E}">
        <p14:creationId xmlns:p14="http://schemas.microsoft.com/office/powerpoint/2010/main" val="114623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the best for our children – immerse them in as many experiences as possible in school but also use the wider world to support this further – </a:t>
            </a:r>
            <a:r>
              <a:rPr lang="en-GB" dirty="0" err="1"/>
              <a:t>Utw</a:t>
            </a:r>
            <a:r>
              <a:rPr lang="en-GB" dirty="0"/>
              <a:t> main area for development to broaden children’s understanding of environment/cultures/beliefs but also giving them aspiration for future</a:t>
            </a:r>
          </a:p>
          <a:p>
            <a:endParaRPr lang="en-GB" dirty="0"/>
          </a:p>
          <a:p>
            <a:r>
              <a:rPr lang="en-GB" dirty="0"/>
              <a:t>Part of whole school community </a:t>
            </a:r>
          </a:p>
        </p:txBody>
      </p:sp>
      <p:sp>
        <p:nvSpPr>
          <p:cNvPr id="4" name="Slide Number Placeholder 3"/>
          <p:cNvSpPr>
            <a:spLocks noGrp="1"/>
          </p:cNvSpPr>
          <p:nvPr>
            <p:ph type="sldNum" sz="quarter" idx="5"/>
          </p:nvPr>
        </p:nvSpPr>
        <p:spPr/>
        <p:txBody>
          <a:bodyPr/>
          <a:lstStyle/>
          <a:p>
            <a:fld id="{759CC4FA-25B9-4FDF-BEA5-980A9B116FF8}" type="slidenum">
              <a:rPr lang="en-GB" smtClean="0"/>
              <a:t>15</a:t>
            </a:fld>
            <a:endParaRPr lang="en-GB"/>
          </a:p>
        </p:txBody>
      </p:sp>
    </p:spTree>
    <p:extLst>
      <p:ext uri="{BB962C8B-B14F-4D97-AF65-F5344CB8AC3E}">
        <p14:creationId xmlns:p14="http://schemas.microsoft.com/office/powerpoint/2010/main" val="260291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ways than in Nursery </a:t>
            </a:r>
          </a:p>
          <a:p>
            <a:r>
              <a:rPr lang="en-GB" dirty="0"/>
              <a:t>You may find less as year goes on via Tapestry than nursery as year goes on – wow moment staff spending time with your child teaching rather than </a:t>
            </a:r>
            <a:r>
              <a:rPr lang="en-GB" dirty="0" err="1"/>
              <a:t>ipad</a:t>
            </a:r>
            <a:r>
              <a:rPr lang="en-GB" dirty="0"/>
              <a:t> capturing. </a:t>
            </a:r>
          </a:p>
          <a:p>
            <a:endParaRPr lang="en-GB" dirty="0"/>
          </a:p>
          <a:p>
            <a:r>
              <a:rPr lang="en-GB" dirty="0"/>
              <a:t>Shared through open door policy/parents evening/meetings requested </a:t>
            </a:r>
          </a:p>
        </p:txBody>
      </p:sp>
      <p:sp>
        <p:nvSpPr>
          <p:cNvPr id="4" name="Slide Number Placeholder 3"/>
          <p:cNvSpPr>
            <a:spLocks noGrp="1"/>
          </p:cNvSpPr>
          <p:nvPr>
            <p:ph type="sldNum" sz="quarter" idx="5"/>
          </p:nvPr>
        </p:nvSpPr>
        <p:spPr/>
        <p:txBody>
          <a:bodyPr/>
          <a:lstStyle/>
          <a:p>
            <a:fld id="{759CC4FA-25B9-4FDF-BEA5-980A9B116FF8}" type="slidenum">
              <a:rPr lang="en-GB" smtClean="0"/>
              <a:t>16</a:t>
            </a:fld>
            <a:endParaRPr lang="en-GB"/>
          </a:p>
        </p:txBody>
      </p:sp>
    </p:spTree>
    <p:extLst>
      <p:ext uri="{BB962C8B-B14F-4D97-AF65-F5344CB8AC3E}">
        <p14:creationId xmlns:p14="http://schemas.microsoft.com/office/powerpoint/2010/main" val="109611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17</a:t>
            </a:fld>
            <a:endParaRPr lang="en-GB"/>
          </a:p>
        </p:txBody>
      </p:sp>
    </p:spTree>
    <p:extLst>
      <p:ext uri="{BB962C8B-B14F-4D97-AF65-F5344CB8AC3E}">
        <p14:creationId xmlns:p14="http://schemas.microsoft.com/office/powerpoint/2010/main" val="219587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us being nosy – it is important to share home life so we can best support e.g. loss of a pet/family break up </a:t>
            </a:r>
          </a:p>
        </p:txBody>
      </p:sp>
      <p:sp>
        <p:nvSpPr>
          <p:cNvPr id="4" name="Slide Number Placeholder 3"/>
          <p:cNvSpPr>
            <a:spLocks noGrp="1"/>
          </p:cNvSpPr>
          <p:nvPr>
            <p:ph type="sldNum" sz="quarter" idx="5"/>
          </p:nvPr>
        </p:nvSpPr>
        <p:spPr/>
        <p:txBody>
          <a:bodyPr/>
          <a:lstStyle/>
          <a:p>
            <a:fld id="{759CC4FA-25B9-4FDF-BEA5-980A9B116FF8}" type="slidenum">
              <a:rPr lang="en-GB" smtClean="0"/>
              <a:t>18</a:t>
            </a:fld>
            <a:endParaRPr lang="en-GB"/>
          </a:p>
        </p:txBody>
      </p:sp>
    </p:spTree>
    <p:extLst>
      <p:ext uri="{BB962C8B-B14F-4D97-AF65-F5344CB8AC3E}">
        <p14:creationId xmlns:p14="http://schemas.microsoft.com/office/powerpoint/2010/main" val="378496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19</a:t>
            </a:fld>
            <a:endParaRPr lang="en-GB"/>
          </a:p>
        </p:txBody>
      </p:sp>
    </p:spTree>
    <p:extLst>
      <p:ext uri="{BB962C8B-B14F-4D97-AF65-F5344CB8AC3E}">
        <p14:creationId xmlns:p14="http://schemas.microsoft.com/office/powerpoint/2010/main" val="164909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a:t>
            </a:fld>
            <a:endParaRPr lang="en-GB"/>
          </a:p>
        </p:txBody>
      </p:sp>
    </p:spTree>
    <p:extLst>
      <p:ext uri="{BB962C8B-B14F-4D97-AF65-F5344CB8AC3E}">
        <p14:creationId xmlns:p14="http://schemas.microsoft.com/office/powerpoint/2010/main" val="212773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20</a:t>
            </a:fld>
            <a:endParaRPr lang="en-GB"/>
          </a:p>
        </p:txBody>
      </p:sp>
    </p:spTree>
    <p:extLst>
      <p:ext uri="{BB962C8B-B14F-4D97-AF65-F5344CB8AC3E}">
        <p14:creationId xmlns:p14="http://schemas.microsoft.com/office/powerpoint/2010/main" val="37189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have accidents especially in autumn term </a:t>
            </a:r>
          </a:p>
        </p:txBody>
      </p:sp>
      <p:sp>
        <p:nvSpPr>
          <p:cNvPr id="4" name="Slide Number Placeholder 3"/>
          <p:cNvSpPr>
            <a:spLocks noGrp="1"/>
          </p:cNvSpPr>
          <p:nvPr>
            <p:ph type="sldNum" sz="quarter" idx="5"/>
          </p:nvPr>
        </p:nvSpPr>
        <p:spPr/>
        <p:txBody>
          <a:bodyPr/>
          <a:lstStyle/>
          <a:p>
            <a:fld id="{759CC4FA-25B9-4FDF-BEA5-980A9B116FF8}" type="slidenum">
              <a:rPr lang="en-GB" smtClean="0"/>
              <a:t>21</a:t>
            </a:fld>
            <a:endParaRPr lang="en-GB"/>
          </a:p>
        </p:txBody>
      </p:sp>
    </p:spTree>
    <p:extLst>
      <p:ext uri="{BB962C8B-B14F-4D97-AF65-F5344CB8AC3E}">
        <p14:creationId xmlns:p14="http://schemas.microsoft.com/office/powerpoint/2010/main" val="274092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22</a:t>
            </a:fld>
            <a:endParaRPr lang="en-GB"/>
          </a:p>
        </p:txBody>
      </p:sp>
    </p:spTree>
    <p:extLst>
      <p:ext uri="{BB962C8B-B14F-4D97-AF65-F5344CB8AC3E}">
        <p14:creationId xmlns:p14="http://schemas.microsoft.com/office/powerpoint/2010/main" val="369210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9CC4FA-25B9-4FDF-BEA5-980A9B116FF8}" type="slidenum">
              <a:rPr lang="en-GB" smtClean="0"/>
              <a:t>23</a:t>
            </a:fld>
            <a:endParaRPr lang="en-GB"/>
          </a:p>
        </p:txBody>
      </p:sp>
    </p:spTree>
    <p:extLst>
      <p:ext uri="{BB962C8B-B14F-4D97-AF65-F5344CB8AC3E}">
        <p14:creationId xmlns:p14="http://schemas.microsoft.com/office/powerpoint/2010/main" val="425440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24</a:t>
            </a:fld>
            <a:endParaRPr lang="en-GB"/>
          </a:p>
        </p:txBody>
      </p:sp>
    </p:spTree>
    <p:extLst>
      <p:ext uri="{BB962C8B-B14F-4D97-AF65-F5344CB8AC3E}">
        <p14:creationId xmlns:p14="http://schemas.microsoft.com/office/powerpoint/2010/main" val="1007351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25</a:t>
            </a:fld>
            <a:endParaRPr lang="en-GB"/>
          </a:p>
        </p:txBody>
      </p:sp>
    </p:spTree>
    <p:extLst>
      <p:ext uri="{BB962C8B-B14F-4D97-AF65-F5344CB8AC3E}">
        <p14:creationId xmlns:p14="http://schemas.microsoft.com/office/powerpoint/2010/main" val="120446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child who does not attend our Nursery will be given a transition book at their second afternoon – this will have include photos of the classroom, photos of them in the classroom and may include any ‘work’ they have produced. </a:t>
            </a:r>
          </a:p>
          <a:p>
            <a:endParaRPr lang="en-GB" dirty="0"/>
          </a:p>
          <a:p>
            <a:r>
              <a:rPr lang="en-GB" dirty="0"/>
              <a:t>In your welcome booklet there is a page you can rip out with days to remember to help you to track what needs to be brought in when</a:t>
            </a:r>
          </a:p>
        </p:txBody>
      </p:sp>
      <p:sp>
        <p:nvSpPr>
          <p:cNvPr id="4" name="Slide Number Placeholder 3"/>
          <p:cNvSpPr>
            <a:spLocks noGrp="1"/>
          </p:cNvSpPr>
          <p:nvPr>
            <p:ph type="sldNum" sz="quarter" idx="5"/>
          </p:nvPr>
        </p:nvSpPr>
        <p:spPr/>
        <p:txBody>
          <a:bodyPr/>
          <a:lstStyle/>
          <a:p>
            <a:fld id="{759CC4FA-25B9-4FDF-BEA5-980A9B116FF8}" type="slidenum">
              <a:rPr lang="en-GB" smtClean="0"/>
              <a:t>26</a:t>
            </a:fld>
            <a:endParaRPr lang="en-GB"/>
          </a:p>
        </p:txBody>
      </p:sp>
    </p:spTree>
    <p:extLst>
      <p:ext uri="{BB962C8B-B14F-4D97-AF65-F5344CB8AC3E}">
        <p14:creationId xmlns:p14="http://schemas.microsoft.com/office/powerpoint/2010/main" val="260583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27</a:t>
            </a:fld>
            <a:endParaRPr lang="en-GB"/>
          </a:p>
        </p:txBody>
      </p:sp>
    </p:spTree>
    <p:extLst>
      <p:ext uri="{BB962C8B-B14F-4D97-AF65-F5344CB8AC3E}">
        <p14:creationId xmlns:p14="http://schemas.microsoft.com/office/powerpoint/2010/main" val="331432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EYFS framework</a:t>
            </a:r>
            <a:r>
              <a:rPr lang="en-GB" baseline="0" dirty="0"/>
              <a:t> covers 0 to end of Reception. At the end of Reception your child will be assessed against this goal. </a:t>
            </a:r>
            <a:r>
              <a:rPr lang="en-GB" dirty="0"/>
              <a:t>We follow the birth to 5 documentation produced by the Government to support getting children to age related expectations. We</a:t>
            </a:r>
            <a:r>
              <a:rPr lang="en-GB" baseline="0" dirty="0"/>
              <a:t> have</a:t>
            </a:r>
            <a:r>
              <a:rPr lang="en-GB" dirty="0"/>
              <a:t> used the documentation to devise our curriculum to holistically develop</a:t>
            </a:r>
            <a:r>
              <a:rPr lang="en-GB" baseline="0" dirty="0"/>
              <a:t> our</a:t>
            </a:r>
            <a:r>
              <a:rPr lang="en-GB" dirty="0"/>
              <a:t> children looking progression</a:t>
            </a:r>
            <a:r>
              <a:rPr lang="en-GB" baseline="0" dirty="0"/>
              <a:t> in skills and knowledge to achieve the ELG and readiness for Year 1</a:t>
            </a:r>
            <a:r>
              <a:rPr lang="en-GB" dirty="0"/>
              <a:t>. We believe in following interest based learning for engagement as well as knowing our children’s next steps: we put each child at heart of their education. We want to develop every child who comes to RG to develop into independent and active learners. To enhance this further we meet as a team and discuss</a:t>
            </a:r>
            <a:r>
              <a:rPr lang="en-GB" baseline="0" dirty="0"/>
              <a:t> observations and children’s next steps to plan/alter the next day where needed.</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59CC4FA-25B9-4FDF-BEA5-980A9B116FF8}" type="slidenum">
              <a:rPr lang="en-GB" smtClean="0"/>
              <a:t>3</a:t>
            </a:fld>
            <a:endParaRPr lang="en-GB"/>
          </a:p>
        </p:txBody>
      </p:sp>
    </p:spTree>
    <p:extLst>
      <p:ext uri="{BB962C8B-B14F-4D97-AF65-F5344CB8AC3E}">
        <p14:creationId xmlns:p14="http://schemas.microsoft.com/office/powerpoint/2010/main" val="391593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way of supporting PSED is the use of Zones</a:t>
            </a:r>
          </a:p>
          <a:p>
            <a:pPr>
              <a:lnSpc>
                <a:spcPct val="90000"/>
              </a:lnSpc>
              <a:spcAft>
                <a:spcPts val="6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We recognise the importance of promoting positive mental health and emotional wellbeing. We aim to create an open culture around the discussion of mental health and wellbeing and to empower our children be able to regulate their emotions. </a:t>
            </a:r>
          </a:p>
          <a:p>
            <a:pPr>
              <a:lnSpc>
                <a:spcPct val="90000"/>
              </a:lnSpc>
              <a:spcAft>
                <a:spcPts val="6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By implementing the Zones of Regulation we aim to teach your child to identify emotions in themselves and others and provide them with bank of strategies to help regulate their emotions and improve their wellbeing.</a:t>
            </a:r>
          </a:p>
          <a:p>
            <a:pPr>
              <a:lnSpc>
                <a:spcPct val="90000"/>
              </a:lnSpc>
              <a:spcAft>
                <a:spcPts val="600"/>
              </a:spcAft>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will work alongside our School Rules…</a:t>
            </a:r>
          </a:p>
          <a:p>
            <a:r>
              <a:rPr lang="en-GB" dirty="0"/>
              <a:t> </a:t>
            </a:r>
          </a:p>
        </p:txBody>
      </p:sp>
      <p:sp>
        <p:nvSpPr>
          <p:cNvPr id="4" name="Slide Number Placeholder 3"/>
          <p:cNvSpPr>
            <a:spLocks noGrp="1"/>
          </p:cNvSpPr>
          <p:nvPr>
            <p:ph type="sldNum" sz="quarter" idx="5"/>
          </p:nvPr>
        </p:nvSpPr>
        <p:spPr/>
        <p:txBody>
          <a:bodyPr/>
          <a:lstStyle/>
          <a:p>
            <a:fld id="{759CC4FA-25B9-4FDF-BEA5-980A9B116FF8}" type="slidenum">
              <a:rPr lang="en-GB" smtClean="0"/>
              <a:t>4</a:t>
            </a:fld>
            <a:endParaRPr lang="en-GB"/>
          </a:p>
        </p:txBody>
      </p:sp>
    </p:spTree>
    <p:extLst>
      <p:ext uri="{BB962C8B-B14F-4D97-AF65-F5344CB8AC3E}">
        <p14:creationId xmlns:p14="http://schemas.microsoft.com/office/powerpoint/2010/main" val="525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5</a:t>
            </a:fld>
            <a:endParaRPr lang="en-GB"/>
          </a:p>
        </p:txBody>
      </p:sp>
    </p:spTree>
    <p:extLst>
      <p:ext uri="{BB962C8B-B14F-4D97-AF65-F5344CB8AC3E}">
        <p14:creationId xmlns:p14="http://schemas.microsoft.com/office/powerpoint/2010/main" val="23620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dirty="0">
                <a:solidFill>
                  <a:schemeClr val="bg1"/>
                </a:solidFill>
              </a:rPr>
              <a:t>Baseline- track from Rec to Year 6 – can have copy of report once done if wish but also inform next steps within parents evening in autumn term </a:t>
            </a:r>
          </a:p>
          <a:p>
            <a:pPr defTabSz="914305">
              <a:defRPr/>
            </a:pPr>
            <a:endParaRPr lang="en-US" dirty="0">
              <a:solidFill>
                <a:schemeClr val="bg1"/>
              </a:solidFill>
            </a:endParaRPr>
          </a:p>
          <a:p>
            <a:pPr defTabSz="914305">
              <a:defRPr/>
            </a:pPr>
            <a:r>
              <a:rPr lang="en-US" dirty="0">
                <a:solidFill>
                  <a:schemeClr val="bg1"/>
                </a:solidFill>
              </a:rPr>
              <a:t>we observe and talk with your child about what they can do and what they like to do (baseline). With this information, we plan across the 7 areas of learning, making sure we meet the needs and interests of your child(ren), providing support and challenge for each pupil to enjoy and achieve. Staff meet daily to discuss observations and plan/adapt for the next day</a:t>
            </a:r>
          </a:p>
          <a:p>
            <a:endParaRPr lang="en-GB" dirty="0"/>
          </a:p>
          <a:p>
            <a:pPr defTabSz="914305">
              <a:defRPr/>
            </a:pPr>
            <a:r>
              <a:rPr lang="en-US" dirty="0">
                <a:solidFill>
                  <a:schemeClr val="bg1"/>
                </a:solidFill>
              </a:rPr>
              <a:t>Observations and next steps of learning are shared through Tapestry and their paper journal. </a:t>
            </a:r>
            <a:endParaRPr lang="en-US" dirty="0">
              <a:solidFill>
                <a:schemeClr val="bg1"/>
              </a:solidFill>
              <a:cs typeface="Calibri"/>
            </a:endParaRPr>
          </a:p>
          <a:p>
            <a:endParaRPr lang="en-GB" dirty="0"/>
          </a:p>
        </p:txBody>
      </p:sp>
      <p:sp>
        <p:nvSpPr>
          <p:cNvPr id="4" name="Slide Number Placeholder 3"/>
          <p:cNvSpPr>
            <a:spLocks noGrp="1"/>
          </p:cNvSpPr>
          <p:nvPr>
            <p:ph type="sldNum" sz="quarter" idx="5"/>
          </p:nvPr>
        </p:nvSpPr>
        <p:spPr/>
        <p:txBody>
          <a:bodyPr/>
          <a:lstStyle/>
          <a:p>
            <a:fld id="{759CC4FA-25B9-4FDF-BEA5-980A9B116FF8}" type="slidenum">
              <a:rPr lang="en-GB" smtClean="0"/>
              <a:t>6</a:t>
            </a:fld>
            <a:endParaRPr lang="en-GB"/>
          </a:p>
        </p:txBody>
      </p:sp>
    </p:spTree>
    <p:extLst>
      <p:ext uri="{BB962C8B-B14F-4D97-AF65-F5344CB8AC3E}">
        <p14:creationId xmlns:p14="http://schemas.microsoft.com/office/powerpoint/2010/main" val="287587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7</a:t>
            </a:fld>
            <a:endParaRPr lang="en-GB"/>
          </a:p>
        </p:txBody>
      </p:sp>
    </p:spTree>
    <p:extLst>
      <p:ext uri="{BB962C8B-B14F-4D97-AF65-F5344CB8AC3E}">
        <p14:creationId xmlns:p14="http://schemas.microsoft.com/office/powerpoint/2010/main" val="191357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9CC4FA-25B9-4FDF-BEA5-980A9B116FF8}" type="slidenum">
              <a:rPr lang="en-GB" smtClean="0"/>
              <a:t>8</a:t>
            </a:fld>
            <a:endParaRPr lang="en-GB"/>
          </a:p>
        </p:txBody>
      </p:sp>
    </p:spTree>
    <p:extLst>
      <p:ext uri="{BB962C8B-B14F-4D97-AF65-F5344CB8AC3E}">
        <p14:creationId xmlns:p14="http://schemas.microsoft.com/office/powerpoint/2010/main" val="374004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SzPct val="25000"/>
              <a:defRPr/>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Phonics is the method of teaching reading through the identification of sounds and graphemes. </a:t>
            </a:r>
          </a:p>
          <a:p>
            <a:pPr eaLnBrk="1" hangingPunct="1">
              <a:spcBef>
                <a:spcPct val="0"/>
              </a:spcBef>
              <a:buSzPct val="25000"/>
              <a:defRPr/>
            </a:pPr>
            <a:r>
              <a:rPr lang="en-GB" altLang="en-US" i="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All words are made up of sounds e.g. in </a:t>
            </a:r>
            <a:r>
              <a:rPr lang="en-GB" altLang="en-US" dirty="0">
                <a:latin typeface="Arial" panose="020B0604020202020204" pitchFamily="34" charset="0"/>
              </a:rPr>
              <a:t>‘mat’ we have the sounds ‘m’, ‘a’, ‘t’.</a:t>
            </a:r>
          </a:p>
          <a:p>
            <a:pPr eaLnBrk="1" hangingPunct="1">
              <a:spcBef>
                <a:spcPct val="0"/>
              </a:spcBef>
              <a:buSzPct val="25000"/>
              <a:defRPr/>
            </a:pPr>
            <a:endParaRPr lang="en-GB" altLang="en-US" dirty="0">
              <a:latin typeface="Arial" panose="020B0604020202020204" pitchFamily="34" charset="0"/>
            </a:endParaRPr>
          </a:p>
          <a:p>
            <a:pPr eaLnBrk="1" hangingPunct="1">
              <a:spcBef>
                <a:spcPct val="0"/>
              </a:spcBef>
              <a:buSzPct val="25000"/>
              <a:defRPr/>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A grapheme is another name for the letters we use to write the sound. </a:t>
            </a:r>
            <a:r>
              <a:rPr lang="en-GB" altLang="en-US" i="1" dirty="0">
                <a:latin typeface="Arial" panose="020B0604020202020204" pitchFamily="34" charset="0"/>
              </a:rPr>
              <a:t>Write the letters ‘m’ ‘a’ ‘t’ in the air as you say the sounds.</a:t>
            </a:r>
          </a:p>
          <a:p>
            <a:pPr eaLnBrk="1" hangingPunct="1">
              <a:spcBef>
                <a:spcPct val="0"/>
              </a:spcBef>
              <a:buSzPct val="25000"/>
              <a:defRPr/>
            </a:pPr>
            <a:endParaRPr lang="en-GB" altLang="en-US" i="1" dirty="0">
              <a:latin typeface="Arial" panose="020B0604020202020204" pitchFamily="34" charset="0"/>
            </a:endParaRPr>
          </a:p>
          <a:p>
            <a:pPr eaLnBrk="1" hangingPunct="1">
              <a:spcBef>
                <a:spcPct val="0"/>
              </a:spcBef>
              <a:buSzPct val="25000"/>
              <a:defRPr/>
            </a:pPr>
            <a:r>
              <a:rPr lang="en-GB" altLang="en-US" dirty="0">
                <a:latin typeface="Arial" panose="020B0604020202020204" pitchFamily="34" charset="0"/>
              </a:rPr>
              <a:t>We teach phonics so that your children will have the tools to read any word. </a:t>
            </a:r>
          </a:p>
          <a:p>
            <a:r>
              <a:rPr lang="en-GB" dirty="0"/>
              <a:t>It is important we use pure sounds and are conscious of adding uh to the end of the sound </a:t>
            </a:r>
            <a:r>
              <a:rPr lang="en-GB" dirty="0" err="1"/>
              <a:t>eg.</a:t>
            </a:r>
            <a:r>
              <a:rPr lang="en-GB" dirty="0"/>
              <a:t> </a:t>
            </a:r>
            <a:r>
              <a:rPr lang="en-GB" dirty="0" err="1"/>
              <a:t>Muh</a:t>
            </a:r>
            <a:r>
              <a:rPr lang="en-GB" dirty="0"/>
              <a:t> duh to avoid additional sounds being heard/written by a child </a:t>
            </a:r>
          </a:p>
          <a:p>
            <a:endParaRPr lang="en-GB" dirty="0"/>
          </a:p>
          <a:p>
            <a:r>
              <a:rPr lang="en-GB" dirty="0"/>
              <a:t>When we do these in school – I will also share videos via Tapestry to support</a:t>
            </a:r>
          </a:p>
        </p:txBody>
      </p:sp>
      <p:sp>
        <p:nvSpPr>
          <p:cNvPr id="4" name="Slide Number Placeholder 3"/>
          <p:cNvSpPr>
            <a:spLocks noGrp="1"/>
          </p:cNvSpPr>
          <p:nvPr>
            <p:ph type="sldNum" sz="quarter" idx="5"/>
          </p:nvPr>
        </p:nvSpPr>
        <p:spPr/>
        <p:txBody>
          <a:bodyPr/>
          <a:lstStyle/>
          <a:p>
            <a:fld id="{759CC4FA-25B9-4FDF-BEA5-980A9B116FF8}" type="slidenum">
              <a:rPr lang="en-GB" smtClean="0"/>
              <a:t>9</a:t>
            </a:fld>
            <a:endParaRPr lang="en-GB"/>
          </a:p>
        </p:txBody>
      </p:sp>
    </p:spTree>
    <p:extLst>
      <p:ext uri="{BB962C8B-B14F-4D97-AF65-F5344CB8AC3E}">
        <p14:creationId xmlns:p14="http://schemas.microsoft.com/office/powerpoint/2010/main" val="54690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GB"/>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48F63A3B-78C7-47BE-AE5E-E10140E04643}"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995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617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59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633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GB"/>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305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364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568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629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8138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215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C764DE79-268F-4C1A-8933-263129D2AF90}" type="datetimeFigureOut">
              <a:rPr lang="en-US" smtClean="0"/>
              <a:t>6/5/2025</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87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764DE79-268F-4C1A-8933-263129D2AF90}" type="datetimeFigureOut">
              <a:rPr lang="en-US" smtClean="0"/>
              <a:t>6/5/2025</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884739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yln6PpV1G1I" TargetMode="External"/><Relationship Id="rId5" Type="http://schemas.openxmlformats.org/officeDocument/2006/relationships/image" Target="../media/image11.png"/><Relationship Id="rId4" Type="http://schemas.openxmlformats.org/officeDocument/2006/relationships/hyperlink" Target="https://www.youtube.com/watch?v=hCBzNnSSx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3588" y="476672"/>
            <a:ext cx="7416824" cy="2448272"/>
          </a:xfrm>
          <a:prstGeom prst="roundRect">
            <a:avLst/>
          </a:prstGeom>
          <a:solidFill>
            <a:schemeClr val="accent3">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bg1"/>
                </a:solidFill>
              </a:rPr>
              <a:t>Welcome to</a:t>
            </a:r>
          </a:p>
          <a:p>
            <a:pPr algn="ctr"/>
            <a:r>
              <a:rPr lang="en-GB" sz="6000" dirty="0">
                <a:solidFill>
                  <a:schemeClr val="bg1"/>
                </a:solidFill>
              </a:rPr>
              <a:t>Reception </a:t>
            </a:r>
          </a:p>
        </p:txBody>
      </p:sp>
      <p:sp>
        <p:nvSpPr>
          <p:cNvPr id="5" name="Rounded Rectangle 4"/>
          <p:cNvSpPr/>
          <p:nvPr/>
        </p:nvSpPr>
        <p:spPr>
          <a:xfrm>
            <a:off x="866928" y="4969224"/>
            <a:ext cx="7428074" cy="1582723"/>
          </a:xfrm>
          <a:prstGeom prst="roundRect">
            <a:avLst/>
          </a:prstGeom>
          <a:solidFill>
            <a:schemeClr val="accent3">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bg1"/>
                </a:solidFill>
              </a:rPr>
              <a:t>Mrs Sharpe – Early Years Leader and Reception Teacher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143" r="18143"/>
          <a:stretch/>
        </p:blipFill>
        <p:spPr>
          <a:xfrm>
            <a:off x="3491880" y="3089941"/>
            <a:ext cx="2160240" cy="1714286"/>
          </a:xfrm>
          <a:prstGeom prst="rect">
            <a:avLst/>
          </a:prstGeom>
        </p:spPr>
      </p:pic>
    </p:spTree>
    <p:extLst>
      <p:ext uri="{BB962C8B-B14F-4D97-AF65-F5344CB8AC3E}">
        <p14:creationId xmlns:p14="http://schemas.microsoft.com/office/powerpoint/2010/main" val="196405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EE09C246-F79E-466D-B3DF-F4321B9B0E1C}"/>
              </a:ext>
            </a:extLst>
          </p:cNvPr>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Phonics</a:t>
            </a:r>
          </a:p>
        </p:txBody>
      </p:sp>
      <p:pic>
        <p:nvPicPr>
          <p:cNvPr id="5" name="Picture 4">
            <a:extLst>
              <a:ext uri="{FF2B5EF4-FFF2-40B4-BE49-F238E27FC236}">
                <a16:creationId xmlns:a16="http://schemas.microsoft.com/office/drawing/2014/main" id="{E6970746-6528-478C-80E3-BBDCDF8E0A52}"/>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6" name="Picture 5">
            <a:extLst>
              <a:ext uri="{FF2B5EF4-FFF2-40B4-BE49-F238E27FC236}">
                <a16:creationId xmlns:a16="http://schemas.microsoft.com/office/drawing/2014/main" id="{C2F633BB-967C-4935-95DC-12D2F765DDC9}"/>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7" name="Rounded Rectangle 14">
            <a:extLst>
              <a:ext uri="{FF2B5EF4-FFF2-40B4-BE49-F238E27FC236}">
                <a16:creationId xmlns:a16="http://schemas.microsoft.com/office/drawing/2014/main" id="{5E49E2CA-FC9F-450C-8518-FFC05DE4C465}"/>
              </a:ext>
            </a:extLst>
          </p:cNvPr>
          <p:cNvSpPr/>
          <p:nvPr/>
        </p:nvSpPr>
        <p:spPr>
          <a:xfrm>
            <a:off x="334879" y="1136576"/>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8" name="Rectangle 7">
            <a:extLst>
              <a:ext uri="{FF2B5EF4-FFF2-40B4-BE49-F238E27FC236}">
                <a16:creationId xmlns:a16="http://schemas.microsoft.com/office/drawing/2014/main" id="{65C5FC9C-A757-4D2B-A89D-0ADD46372CCD}"/>
              </a:ext>
            </a:extLst>
          </p:cNvPr>
          <p:cNvSpPr/>
          <p:nvPr/>
        </p:nvSpPr>
        <p:spPr>
          <a:xfrm>
            <a:off x="1036320" y="1637486"/>
            <a:ext cx="7274560" cy="1913537"/>
          </a:xfrm>
          <a:prstGeom prst="rect">
            <a:avLst/>
          </a:prstGeom>
        </p:spPr>
        <p:txBody>
          <a:bodyPr wrap="square">
            <a:spAutoFit/>
          </a:bodyPr>
          <a:lstStyle/>
          <a:p>
            <a:pPr algn="just">
              <a:lnSpc>
                <a:spcPct val="115000"/>
              </a:lnSpc>
              <a:spcAft>
                <a:spcPts val="0"/>
              </a:spcAft>
            </a:pP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Read Write Inc Scheme: </a:t>
            </a:r>
          </a:p>
          <a:p>
            <a:pPr algn="just">
              <a:lnSpc>
                <a:spcPct val="115000"/>
              </a:lnSpc>
              <a:spcAft>
                <a:spcPts val="0"/>
              </a:spcAft>
            </a:pPr>
            <a:endPar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Structured and following same sequence each day – only thing that will change is the sound/words. </a:t>
            </a:r>
          </a:p>
          <a:p>
            <a:pPr algn="just">
              <a:lnSpc>
                <a:spcPct val="115000"/>
              </a:lnSpc>
              <a:spcAft>
                <a:spcPts val="0"/>
              </a:spcAft>
            </a:pPr>
            <a:endParaRPr lang="en-US"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BCEC959-50D7-43F8-8C06-BDE8BA165D7A}"/>
              </a:ext>
            </a:extLst>
          </p:cNvPr>
          <p:cNvSpPr/>
          <p:nvPr/>
        </p:nvSpPr>
        <p:spPr>
          <a:xfrm>
            <a:off x="1036320" y="3044731"/>
            <a:ext cx="5008706" cy="2003625"/>
          </a:xfrm>
          <a:prstGeom prst="rect">
            <a:avLst/>
          </a:prstGeom>
        </p:spPr>
        <p:txBody>
          <a:bodyPr wrap="square">
            <a:spAutoFit/>
          </a:bodyPr>
          <a:lstStyle/>
          <a:p>
            <a:pPr fontAlgn="t">
              <a:lnSpc>
                <a:spcPct val="115000"/>
              </a:lnSpc>
            </a:pPr>
            <a:r>
              <a:rPr lang="en-US" dirty="0">
                <a:solidFill>
                  <a:schemeClr val="bg1"/>
                </a:solidFill>
                <a:latin typeface="Comic Sans MS" panose="030F0702030302020204" pitchFamily="66" charset="0"/>
              </a:rPr>
              <a:t>Begins with oral Blending and Segmenting of words in first half term – whole class</a:t>
            </a:r>
          </a:p>
          <a:p>
            <a:pPr fontAlgn="t">
              <a:lnSpc>
                <a:spcPct val="115000"/>
              </a:lnSpc>
            </a:pPr>
            <a:endParaRPr lang="en-US" dirty="0">
              <a:solidFill>
                <a:schemeClr val="bg1"/>
              </a:solidFill>
              <a:latin typeface="Comic Sans MS" panose="030F0702030302020204" pitchFamily="66" charset="0"/>
            </a:endParaRPr>
          </a:p>
          <a:p>
            <a:pPr fontAlgn="t">
              <a:lnSpc>
                <a:spcPct val="115000"/>
              </a:lnSpc>
            </a:pPr>
            <a:r>
              <a:rPr lang="en-US" dirty="0">
                <a:solidFill>
                  <a:schemeClr val="bg1"/>
                </a:solidFill>
                <a:latin typeface="Comic Sans MS" panose="030F0702030302020204" pitchFamily="66" charset="0"/>
              </a:rPr>
              <a:t>Move to smaller tailored groups </a:t>
            </a:r>
          </a:p>
          <a:p>
            <a:pPr fontAlgn="t">
              <a:lnSpc>
                <a:spcPct val="115000"/>
              </a:lnSpc>
            </a:pPr>
            <a:r>
              <a:rPr lang="en-US" dirty="0">
                <a:solidFill>
                  <a:schemeClr val="bg1"/>
                </a:solidFill>
                <a:latin typeface="Comic Sans MS" panose="030F0702030302020204" pitchFamily="66" charset="0"/>
              </a:rPr>
              <a:t>  </a:t>
            </a:r>
            <a:endParaRPr lang="en-GB" dirty="0">
              <a:solidFill>
                <a:schemeClr val="bg1"/>
              </a:solidFill>
              <a:latin typeface="Comic Sans MS" panose="030F0702030302020204" pitchFamily="66" charset="0"/>
            </a:endParaRPr>
          </a:p>
          <a:p>
            <a:pPr fontAlgn="t">
              <a:lnSpc>
                <a:spcPct val="115000"/>
              </a:lnSpc>
              <a:spcAft>
                <a:spcPts val="0"/>
              </a:spcAft>
            </a:pPr>
            <a:r>
              <a:rPr lang="en-US" kern="1400" spc="-5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Pure Sounds</a:t>
            </a:r>
            <a:endParaRPr lang="en-GB"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hlinkClick r:id="rId4"/>
            <a:extLst>
              <a:ext uri="{FF2B5EF4-FFF2-40B4-BE49-F238E27FC236}">
                <a16:creationId xmlns:a16="http://schemas.microsoft.com/office/drawing/2014/main" id="{279D01C9-36C4-4282-A8E9-0F87181E30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88" t="15429" r="46807" b="28233"/>
          <a:stretch/>
        </p:blipFill>
        <p:spPr bwMode="auto">
          <a:xfrm>
            <a:off x="6319586" y="3975755"/>
            <a:ext cx="1716733" cy="1232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
        <p:nvSpPr>
          <p:cNvPr id="11" name="Rectangle 10">
            <a:extLst>
              <a:ext uri="{FF2B5EF4-FFF2-40B4-BE49-F238E27FC236}">
                <a16:creationId xmlns:a16="http://schemas.microsoft.com/office/drawing/2014/main" id="{AB628D54-3CFE-4E85-B607-03A31AF31BDB}"/>
              </a:ext>
            </a:extLst>
          </p:cNvPr>
          <p:cNvSpPr/>
          <p:nvPr/>
        </p:nvSpPr>
        <p:spPr>
          <a:xfrm>
            <a:off x="1826894" y="5533680"/>
            <a:ext cx="4583431" cy="375487"/>
          </a:xfrm>
          <a:prstGeom prst="rect">
            <a:avLst/>
          </a:prstGeom>
        </p:spPr>
        <p:txBody>
          <a:bodyPr wrap="square">
            <a:spAutoFit/>
          </a:bodyPr>
          <a:lstStyle/>
          <a:p>
            <a:pPr fontAlgn="t">
              <a:lnSpc>
                <a:spcPct val="115000"/>
              </a:lnSpc>
              <a:spcAft>
                <a:spcPts val="0"/>
              </a:spcAft>
            </a:pPr>
            <a:r>
              <a:rPr lang="en-US" sz="1600" kern="1400" spc="-5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https://www.youtube.com/watch?v=yln6PpV1G1I</a:t>
            </a:r>
            <a:r>
              <a:rPr lang="en-US" sz="1600" kern="1400" spc="-5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05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50307" y="1216025"/>
            <a:ext cx="3770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0"/>
              </a:spcBef>
              <a:buClrTx/>
              <a:buSzTx/>
              <a:buFontTx/>
              <a:buNone/>
            </a:pPr>
            <a:r>
              <a:rPr lang="en-US" altLang="en-US" sz="4400">
                <a:latin typeface="Comic Sans MS" panose="030F0702030302020204" pitchFamily="66" charset="0"/>
                <a:cs typeface="Arial" panose="020B0604020202020204" pitchFamily="34" charset="0"/>
                <a:sym typeface="Arial" panose="020B0604020202020204" pitchFamily="34" charset="0"/>
              </a:rPr>
              <a:t>Phonics</a:t>
            </a:r>
            <a:endParaRPr lang="en-GB" altLang="en-US" sz="4400">
              <a:latin typeface="Comic Sans MS" panose="030F0702030302020204" pitchFamily="66" charset="0"/>
              <a:cs typeface="Arial" panose="020B0604020202020204" pitchFamily="34" charset="0"/>
            </a:endParaRPr>
          </a:p>
        </p:txBody>
      </p:sp>
      <p:sp>
        <p:nvSpPr>
          <p:cNvPr id="5" name="Rectangle 4"/>
          <p:cNvSpPr>
            <a:spLocks noChangeArrowheads="1"/>
          </p:cNvSpPr>
          <p:nvPr/>
        </p:nvSpPr>
        <p:spPr bwMode="auto">
          <a:xfrm>
            <a:off x="496094" y="2036762"/>
            <a:ext cx="79613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latin typeface="Comic Sans MS" panose="030F0702030302020204" pitchFamily="66" charset="0"/>
                <a:cs typeface="Arial" panose="020B0604020202020204" pitchFamily="34" charset="0"/>
                <a:sym typeface="Arial" panose="020B0604020202020204" pitchFamily="34" charset="0"/>
              </a:rPr>
              <a:t>Phonemes (sounds)</a:t>
            </a:r>
            <a:r>
              <a:rPr lang="en-US" altLang="en-US" sz="2800" b="1">
                <a:solidFill>
                  <a:srgbClr val="FFFFFF"/>
                </a:solidFill>
                <a:latin typeface="Comic Sans MS" panose="030F0702030302020204" pitchFamily="66" charset="0"/>
                <a:cs typeface="Arial" panose="020B0604020202020204" pitchFamily="34" charset="0"/>
                <a:sym typeface="Arial" panose="020B0604020202020204" pitchFamily="34" charset="0"/>
              </a:rPr>
              <a:t>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all words are made up of sounds </a:t>
            </a:r>
          </a:p>
        </p:txBody>
      </p:sp>
      <p:sp>
        <p:nvSpPr>
          <p:cNvPr id="6" name="TextBox 9"/>
          <p:cNvSpPr txBox="1">
            <a:spLocks noChangeArrowheads="1"/>
          </p:cNvSpPr>
          <p:nvPr/>
        </p:nvSpPr>
        <p:spPr bwMode="auto">
          <a:xfrm>
            <a:off x="3721894" y="4014787"/>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
            </a:r>
          </a:p>
        </p:txBody>
      </p:sp>
      <p:sp>
        <p:nvSpPr>
          <p:cNvPr id="7" name="TextBox 10"/>
          <p:cNvSpPr txBox="1">
            <a:spLocks noChangeArrowheads="1"/>
          </p:cNvSpPr>
          <p:nvPr/>
        </p:nvSpPr>
        <p:spPr bwMode="auto">
          <a:xfrm>
            <a:off x="1373982" y="4014787"/>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a:t>
            </a:r>
          </a:p>
        </p:txBody>
      </p:sp>
      <p:sp>
        <p:nvSpPr>
          <p:cNvPr id="8" name="Rectangle 7"/>
          <p:cNvSpPr>
            <a:spLocks noChangeArrowheads="1"/>
          </p:cNvSpPr>
          <p:nvPr/>
        </p:nvSpPr>
        <p:spPr bwMode="auto">
          <a:xfrm>
            <a:off x="489744" y="3051175"/>
            <a:ext cx="81645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solidFill>
                  <a:srgbClr val="000000"/>
                </a:solidFill>
                <a:latin typeface="Comic Sans MS" panose="030F0702030302020204" pitchFamily="66" charset="0"/>
                <a:cs typeface="Arial" panose="020B0604020202020204" pitchFamily="34" charset="0"/>
                <a:sym typeface="Arial" panose="020B0604020202020204" pitchFamily="34" charset="0"/>
              </a:rPr>
              <a:t>Graphemes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another name for the letters we use to write the sound  </a:t>
            </a:r>
          </a:p>
        </p:txBody>
      </p:sp>
      <p:sp>
        <p:nvSpPr>
          <p:cNvPr id="9" name="TextBox 12"/>
          <p:cNvSpPr txBox="1">
            <a:spLocks noChangeArrowheads="1"/>
          </p:cNvSpPr>
          <p:nvPr/>
        </p:nvSpPr>
        <p:spPr bwMode="auto">
          <a:xfrm>
            <a:off x="1373982" y="4933950"/>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ship</a:t>
            </a:r>
          </a:p>
        </p:txBody>
      </p:sp>
      <p:sp>
        <p:nvSpPr>
          <p:cNvPr id="10" name="Rectangle 9"/>
          <p:cNvSpPr/>
          <p:nvPr/>
        </p:nvSpPr>
        <p:spPr>
          <a:xfrm>
            <a:off x="4006057" y="4014787"/>
            <a:ext cx="979487"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rgbClr val="000000"/>
                </a:solidFill>
                <a:latin typeface="Comic Sans MS" panose="030F0702030302020204" pitchFamily="66" charset="0"/>
                <a:ea typeface="+mn-ea"/>
              </a:rPr>
              <a:t> </a:t>
            </a:r>
            <a:r>
              <a:rPr lang="en-GB" sz="4000">
                <a:solidFill>
                  <a:schemeClr val="bg1">
                    <a:lumMod val="65000"/>
                  </a:schemeClr>
                </a:solidFill>
                <a:latin typeface="Comic Sans MS" panose="030F0702030302020204" pitchFamily="66" charset="0"/>
                <a:ea typeface="+mn-ea"/>
              </a:rPr>
              <a:t>- </a:t>
            </a:r>
            <a:r>
              <a:rPr lang="en-GB" sz="4000">
                <a:solidFill>
                  <a:srgbClr val="000000"/>
                </a:solidFill>
                <a:latin typeface="Comic Sans MS" panose="030F0702030302020204" pitchFamily="66" charset="0"/>
                <a:ea typeface="+mn-ea"/>
              </a:rPr>
              <a:t>a</a:t>
            </a:r>
            <a:endParaRPr lang="en-GB">
              <a:latin typeface="Comic Sans MS" panose="030F0702030302020204" pitchFamily="66" charset="0"/>
              <a:ea typeface="+mn-ea"/>
            </a:endParaRPr>
          </a:p>
        </p:txBody>
      </p:sp>
      <p:sp>
        <p:nvSpPr>
          <p:cNvPr id="11" name="Rectangle 10"/>
          <p:cNvSpPr/>
          <p:nvPr/>
        </p:nvSpPr>
        <p:spPr>
          <a:xfrm>
            <a:off x="4868069" y="4014787"/>
            <a:ext cx="984250"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t</a:t>
            </a:r>
          </a:p>
        </p:txBody>
      </p:sp>
      <p:sp>
        <p:nvSpPr>
          <p:cNvPr id="12" name="Rectangle 11"/>
          <p:cNvSpPr>
            <a:spLocks noChangeArrowheads="1"/>
          </p:cNvSpPr>
          <p:nvPr/>
        </p:nvSpPr>
        <p:spPr bwMode="auto">
          <a:xfrm>
            <a:off x="3706019" y="4919662"/>
            <a:ext cx="73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solidFill>
                  <a:srgbClr val="000000"/>
                </a:solidFill>
                <a:latin typeface="Comic Sans MS" panose="030F0702030302020204" pitchFamily="66" charset="0"/>
              </a:rPr>
              <a:t>sh</a:t>
            </a:r>
            <a:endParaRPr lang="en-GB" altLang="en-US" sz="1800">
              <a:latin typeface="Comic Sans MS" panose="030F0702030302020204" pitchFamily="66" charset="0"/>
            </a:endParaRPr>
          </a:p>
        </p:txBody>
      </p:sp>
      <p:sp>
        <p:nvSpPr>
          <p:cNvPr id="13" name="Rectangle 12"/>
          <p:cNvSpPr/>
          <p:nvPr/>
        </p:nvSpPr>
        <p:spPr>
          <a:xfrm>
            <a:off x="4258469" y="4919662"/>
            <a:ext cx="727075"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a:t>
            </a:r>
            <a:r>
              <a:rPr lang="en-GB" sz="4000" err="1">
                <a:solidFill>
                  <a:srgbClr val="000000"/>
                </a:solidFill>
                <a:latin typeface="Comic Sans MS" panose="030F0702030302020204" pitchFamily="66" charset="0"/>
                <a:ea typeface="+mn-ea"/>
              </a:rPr>
              <a:t>i</a:t>
            </a:r>
            <a:endParaRPr lang="en-GB">
              <a:latin typeface="Comic Sans MS" panose="030F0702030302020204" pitchFamily="66" charset="0"/>
              <a:ea typeface="+mn-ea"/>
            </a:endParaRPr>
          </a:p>
        </p:txBody>
      </p:sp>
      <p:sp>
        <p:nvSpPr>
          <p:cNvPr id="14" name="Rectangle 13"/>
          <p:cNvSpPr/>
          <p:nvPr/>
        </p:nvSpPr>
        <p:spPr>
          <a:xfrm>
            <a:off x="4939507" y="4919662"/>
            <a:ext cx="912812"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p</a:t>
            </a:r>
          </a:p>
        </p:txBody>
      </p:sp>
      <p:sp>
        <p:nvSpPr>
          <p:cNvPr id="15" name="Rounded Rectangle 14"/>
          <p:cNvSpPr/>
          <p:nvPr/>
        </p:nvSpPr>
        <p:spPr>
          <a:xfrm>
            <a:off x="358062" y="1340768"/>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6" name="Rounded Rectangle 15"/>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rPr>
              <a:t>Reading</a:t>
            </a:r>
            <a:endParaRPr kumimoji="0" lang="en-GB" sz="4000" b="0" i="0" u="none" strike="noStrike" kern="1200" cap="none" spc="0" normalizeH="0" baseline="0" noProof="0" dirty="0">
              <a:ln>
                <a:noFill/>
              </a:ln>
              <a:solidFill>
                <a:prstClr val="white"/>
              </a:solidFill>
              <a:effectLst/>
              <a:uLnTx/>
              <a:uFillTx/>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20" name="Rectangle 23">
            <a:extLst>
              <a:ext uri="{FF2B5EF4-FFF2-40B4-BE49-F238E27FC236}">
                <a16:creationId xmlns:a16="http://schemas.microsoft.com/office/drawing/2014/main" id="{0CCD6D71-9526-4B60-925F-4E3E21415BF0}"/>
              </a:ext>
            </a:extLst>
          </p:cNvPr>
          <p:cNvSpPr>
            <a:spLocks noChangeArrowheads="1"/>
          </p:cNvSpPr>
          <p:nvPr/>
        </p:nvSpPr>
        <p:spPr bwMode="auto">
          <a:xfrm>
            <a:off x="639763" y="1771650"/>
            <a:ext cx="4299744"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marL="571500" indent="-5715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Char char="•"/>
            </a:pPr>
            <a:r>
              <a:rPr lang="en-GB" altLang="en-US" sz="2200" dirty="0">
                <a:solidFill>
                  <a:schemeClr val="bg1"/>
                </a:solidFill>
                <a:latin typeface="+mn-lt"/>
              </a:rPr>
              <a:t>All children will bring home a reading for pleasure book on a </a:t>
            </a:r>
            <a:r>
              <a:rPr lang="en-GB" altLang="en-US" sz="2200" b="1" u="sng" dirty="0">
                <a:solidFill>
                  <a:schemeClr val="bg1"/>
                </a:solidFill>
                <a:latin typeface="+mn-lt"/>
              </a:rPr>
              <a:t>Wednesday</a:t>
            </a:r>
            <a:r>
              <a:rPr lang="en-GB" altLang="en-US" sz="2200" dirty="0">
                <a:solidFill>
                  <a:schemeClr val="bg1"/>
                </a:solidFill>
                <a:latin typeface="+mn-lt"/>
              </a:rPr>
              <a:t> each week please take time over the weekend to share these as a family. </a:t>
            </a:r>
          </a:p>
          <a:p>
            <a:pPr marL="0" indent="0" eaLnBrk="1" hangingPunct="1">
              <a:spcBef>
                <a:spcPct val="0"/>
              </a:spcBef>
              <a:buClrTx/>
              <a:buSzTx/>
              <a:buNone/>
            </a:pPr>
            <a:endParaRPr lang="en-GB" altLang="en-US" sz="2200" dirty="0">
              <a:solidFill>
                <a:schemeClr val="bg1"/>
              </a:solidFill>
              <a:latin typeface="Comic Sans MS" panose="030F0702030302020204" pitchFamily="66" charset="0"/>
            </a:endParaRPr>
          </a:p>
          <a:p>
            <a:pPr marL="0" indent="0" eaLnBrk="1" hangingPunct="1">
              <a:spcBef>
                <a:spcPct val="0"/>
              </a:spcBef>
              <a:buClrTx/>
              <a:buSzTx/>
              <a:buNone/>
            </a:pPr>
            <a:endParaRPr lang="en-GB" altLang="en-US" sz="2200" dirty="0">
              <a:solidFill>
                <a:schemeClr val="bg1"/>
              </a:solidFill>
              <a:latin typeface="Comic Sans MS" panose="030F0702030302020204" pitchFamily="66" charset="0"/>
            </a:endParaRPr>
          </a:p>
          <a:p>
            <a:pPr algn="ctr" eaLnBrk="1" hangingPunct="1">
              <a:spcBef>
                <a:spcPct val="0"/>
              </a:spcBef>
              <a:buClrTx/>
              <a:buSzTx/>
              <a:buFontTx/>
              <a:buChar char="•"/>
            </a:pPr>
            <a:r>
              <a:rPr lang="en-GB" altLang="en-US" sz="2400" dirty="0">
                <a:solidFill>
                  <a:schemeClr val="bg1"/>
                </a:solidFill>
                <a:latin typeface="+mn-lt"/>
                <a:ea typeface="MS PGothic"/>
              </a:rPr>
              <a:t>Your child will bring home a reading scheme book – this is to be returned </a:t>
            </a:r>
            <a:r>
              <a:rPr lang="en-GB" altLang="en-US" sz="2400" b="1" u="sng" dirty="0">
                <a:solidFill>
                  <a:schemeClr val="bg1"/>
                </a:solidFill>
                <a:latin typeface="+mn-lt"/>
                <a:ea typeface="MS PGothic"/>
              </a:rPr>
              <a:t>daily </a:t>
            </a:r>
            <a:r>
              <a:rPr lang="en-GB" altLang="en-US" sz="2400" dirty="0">
                <a:solidFill>
                  <a:schemeClr val="bg1"/>
                </a:solidFill>
                <a:latin typeface="+mn-lt"/>
                <a:ea typeface="MS PGothic"/>
              </a:rPr>
              <a:t>to school. It will stay in school on a Thursday, changed and sent home on a Friday.</a:t>
            </a:r>
          </a:p>
        </p:txBody>
      </p:sp>
      <p:pic>
        <p:nvPicPr>
          <p:cNvPr id="3076" name="Picture 4" descr="https://encrypted-tbn0.gstatic.com/images?q=tbn:ANd9GcRlFVE63X8mBSyu5W5agAnqJ9M---WKQ0GAeITK1TLkyp6DfYDjpMlgCDAM_ik&amp;usqp=CAc">
            <a:extLst>
              <a:ext uri="{FF2B5EF4-FFF2-40B4-BE49-F238E27FC236}">
                <a16:creationId xmlns:a16="http://schemas.microsoft.com/office/drawing/2014/main" id="{AE242245-C483-4C2E-86F3-C05CEA388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7690">
            <a:off x="5115597" y="1639207"/>
            <a:ext cx="1309792" cy="1309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S3kn9mzKsAFV4vVqslIxXFZvd5Ph0N4-_4mubI5bVdFd4U2YqDWU4pTFrKIg&amp;usqp=CAc">
            <a:extLst>
              <a:ext uri="{FF2B5EF4-FFF2-40B4-BE49-F238E27FC236}">
                <a16:creationId xmlns:a16="http://schemas.microsoft.com/office/drawing/2014/main" id="{FA5BE505-D16F-4993-8496-AA79C110A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20020">
            <a:off x="6707837" y="1822183"/>
            <a:ext cx="1448225" cy="1301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2AE67F-BBD1-48D4-1C6A-ED2A494F3FE6}"/>
              </a:ext>
            </a:extLst>
          </p:cNvPr>
          <p:cNvPicPr>
            <a:picLocks noChangeAspect="1"/>
          </p:cNvPicPr>
          <p:nvPr/>
        </p:nvPicPr>
        <p:blipFill>
          <a:blip r:embed="rId6"/>
          <a:stretch>
            <a:fillRect/>
          </a:stretch>
        </p:blipFill>
        <p:spPr>
          <a:xfrm rot="21190482">
            <a:off x="5176159" y="3972658"/>
            <a:ext cx="2652531" cy="1315304"/>
          </a:xfrm>
          <a:prstGeom prst="rect">
            <a:avLst/>
          </a:prstGeom>
        </p:spPr>
      </p:pic>
      <p:pic>
        <p:nvPicPr>
          <p:cNvPr id="1026" name="Picture 2" descr="Read Write Inc. Phonics: The bug (Red Ditty Book Bag Book 3): Gill Munton:  9780198437703: WHSmith">
            <a:extLst>
              <a:ext uri="{FF2B5EF4-FFF2-40B4-BE49-F238E27FC236}">
                <a16:creationId xmlns:a16="http://schemas.microsoft.com/office/drawing/2014/main" id="{D57AF87B-23EF-4C4F-72DC-F94DF8BBF3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8422">
            <a:off x="7206860" y="4386853"/>
            <a:ext cx="1348532" cy="17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033718" y="188640"/>
            <a:ext cx="5076564" cy="1273272"/>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omic Sans MS" panose="030F0702030302020204" pitchFamily="66" charset="0"/>
              </a:rPr>
              <a:t>Stages of writing-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omic Sans MS" panose="030F0702030302020204" pitchFamily="66" charset="0"/>
              </a:rPr>
              <a:t>We celebrate all marks on a page! </a:t>
            </a:r>
            <a:endParaRPr kumimoji="0" lang="en-GB" sz="2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pic>
        <p:nvPicPr>
          <p:cNvPr id="3" name="Picture 2">
            <a:extLst>
              <a:ext uri="{FF2B5EF4-FFF2-40B4-BE49-F238E27FC236}">
                <a16:creationId xmlns:a16="http://schemas.microsoft.com/office/drawing/2014/main" id="{0FE9062D-FE39-437A-8B87-3399DB1BC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25" y="1461912"/>
            <a:ext cx="3380485" cy="2557758"/>
          </a:xfrm>
          <a:prstGeom prst="rect">
            <a:avLst/>
          </a:prstGeom>
        </p:spPr>
      </p:pic>
      <p:pic>
        <p:nvPicPr>
          <p:cNvPr id="5122" name="Picture 2" descr="7 Common Types of Writing for Kindergarten | Homeschool Notes">
            <a:extLst>
              <a:ext uri="{FF2B5EF4-FFF2-40B4-BE49-F238E27FC236}">
                <a16:creationId xmlns:a16="http://schemas.microsoft.com/office/drawing/2014/main" id="{94EBCC8B-530B-4A80-A592-C1E949501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080" y="4358641"/>
            <a:ext cx="3256328" cy="21669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riting with children">
            <a:extLst>
              <a:ext uri="{FF2B5EF4-FFF2-40B4-BE49-F238E27FC236}">
                <a16:creationId xmlns:a16="http://schemas.microsoft.com/office/drawing/2014/main" id="{FECD6E51-E06D-4617-953D-E747DD9128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952" y="1627752"/>
            <a:ext cx="3256329" cy="21003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riting with children">
            <a:extLst>
              <a:ext uri="{FF2B5EF4-FFF2-40B4-BE49-F238E27FC236}">
                <a16:creationId xmlns:a16="http://schemas.microsoft.com/office/drawing/2014/main" id="{2BB91FFD-3B16-4108-B6E1-BBA7949FCC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5098" y="3451544"/>
            <a:ext cx="2756982" cy="30740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ircled Dot: Children&amp;#39;s Scribbling and The Invention of Writing">
            <a:extLst>
              <a:ext uri="{FF2B5EF4-FFF2-40B4-BE49-F238E27FC236}">
                <a16:creationId xmlns:a16="http://schemas.microsoft.com/office/drawing/2014/main" id="{47C6031E-1358-4D6A-9CE6-496894E31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12" y="4087179"/>
            <a:ext cx="23812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4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a:solidFill>
                  <a:prstClr val="white"/>
                </a:solidFill>
                <a:latin typeface="Comic Sans MS" panose="030F0702030302020204" pitchFamily="66" charset="0"/>
              </a:rPr>
              <a:t>Writing </a:t>
            </a:r>
            <a:endParaRPr kumimoji="0" lang="en-GB" sz="4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pic>
        <p:nvPicPr>
          <p:cNvPr id="19" name="Picture 2" descr="01-17-~1">
            <a:extLst>
              <a:ext uri="{FF2B5EF4-FFF2-40B4-BE49-F238E27FC236}">
                <a16:creationId xmlns:a16="http://schemas.microsoft.com/office/drawing/2014/main" id="{C13BFBB8-C328-4722-A428-25E0097ADABD}"/>
              </a:ext>
            </a:extLst>
          </p:cNvPr>
          <p:cNvPicPr>
            <a:picLocks noChangeAspect="1" noChangeArrowheads="1"/>
          </p:cNvPicPr>
          <p:nvPr/>
        </p:nvPicPr>
        <p:blipFill>
          <a:blip r:embed="rId4">
            <a:clrChange>
              <a:clrFrom>
                <a:srgbClr val="FFFFFF"/>
              </a:clrFrom>
              <a:clrTo>
                <a:srgbClr val="FFFFFF">
                  <a:alpha val="0"/>
                </a:srgbClr>
              </a:clrTo>
            </a:clrChange>
          </a:blip>
          <a:srcRect t="6532" b="20932"/>
          <a:stretch>
            <a:fillRect/>
          </a:stretch>
        </p:blipFill>
        <p:spPr bwMode="auto">
          <a:xfrm>
            <a:off x="4288268" y="2700918"/>
            <a:ext cx="4326433" cy="262804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21" name="Rectangle 3">
            <a:extLst>
              <a:ext uri="{FF2B5EF4-FFF2-40B4-BE49-F238E27FC236}">
                <a16:creationId xmlns:a16="http://schemas.microsoft.com/office/drawing/2014/main" id="{F9962D27-521B-4888-851B-514855F6A2EC}"/>
              </a:ext>
            </a:extLst>
          </p:cNvPr>
          <p:cNvSpPr>
            <a:spLocks noChangeArrowheads="1"/>
          </p:cNvSpPr>
          <p:nvPr/>
        </p:nvSpPr>
        <p:spPr bwMode="auto">
          <a:xfrm>
            <a:off x="4919112" y="5648278"/>
            <a:ext cx="3845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GB" altLang="en-US" sz="2400" b="1" i="1">
                <a:latin typeface="Comic Sans MS" panose="030F0702030302020204" pitchFamily="66" charset="0"/>
              </a:rPr>
              <a:t>“I had chicken pox. I was off school”</a:t>
            </a:r>
          </a:p>
        </p:txBody>
      </p:sp>
      <p:pic>
        <p:nvPicPr>
          <p:cNvPr id="3" name="Picture 2">
            <a:extLst>
              <a:ext uri="{FF2B5EF4-FFF2-40B4-BE49-F238E27FC236}">
                <a16:creationId xmlns:a16="http://schemas.microsoft.com/office/drawing/2014/main" id="{0FE9062D-FE39-437A-8B87-3399DB1BC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25" y="1461912"/>
            <a:ext cx="3380485" cy="2557758"/>
          </a:xfrm>
          <a:prstGeom prst="rect">
            <a:avLst/>
          </a:prstGeom>
        </p:spPr>
      </p:pic>
    </p:spTree>
    <p:extLst>
      <p:ext uri="{BB962C8B-B14F-4D97-AF65-F5344CB8AC3E}">
        <p14:creationId xmlns:p14="http://schemas.microsoft.com/office/powerpoint/2010/main" val="31758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50307" y="1216025"/>
            <a:ext cx="3770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0"/>
              </a:spcBef>
              <a:buClrTx/>
              <a:buSzTx/>
              <a:buFontTx/>
              <a:buNone/>
            </a:pPr>
            <a:r>
              <a:rPr lang="en-US" altLang="en-US" sz="4400">
                <a:latin typeface="Comic Sans MS" panose="030F0702030302020204" pitchFamily="66" charset="0"/>
                <a:cs typeface="Arial" panose="020B0604020202020204" pitchFamily="34" charset="0"/>
                <a:sym typeface="Arial" panose="020B0604020202020204" pitchFamily="34" charset="0"/>
              </a:rPr>
              <a:t>Phonics</a:t>
            </a:r>
            <a:endParaRPr lang="en-GB" altLang="en-US" sz="4400">
              <a:latin typeface="Comic Sans MS" panose="030F0702030302020204" pitchFamily="66" charset="0"/>
              <a:cs typeface="Arial" panose="020B0604020202020204" pitchFamily="34" charset="0"/>
            </a:endParaRPr>
          </a:p>
        </p:txBody>
      </p:sp>
      <p:sp>
        <p:nvSpPr>
          <p:cNvPr id="5" name="Rectangle 4"/>
          <p:cNvSpPr>
            <a:spLocks noChangeArrowheads="1"/>
          </p:cNvSpPr>
          <p:nvPr/>
        </p:nvSpPr>
        <p:spPr bwMode="auto">
          <a:xfrm>
            <a:off x="496094" y="2036762"/>
            <a:ext cx="79613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latin typeface="Comic Sans MS" panose="030F0702030302020204" pitchFamily="66" charset="0"/>
                <a:cs typeface="Arial" panose="020B0604020202020204" pitchFamily="34" charset="0"/>
                <a:sym typeface="Arial" panose="020B0604020202020204" pitchFamily="34" charset="0"/>
              </a:rPr>
              <a:t>Phonemes (sounds)</a:t>
            </a:r>
            <a:r>
              <a:rPr lang="en-US" altLang="en-US" sz="2800" b="1">
                <a:solidFill>
                  <a:srgbClr val="FFFFFF"/>
                </a:solidFill>
                <a:latin typeface="Comic Sans MS" panose="030F0702030302020204" pitchFamily="66" charset="0"/>
                <a:cs typeface="Arial" panose="020B0604020202020204" pitchFamily="34" charset="0"/>
                <a:sym typeface="Arial" panose="020B0604020202020204" pitchFamily="34" charset="0"/>
              </a:rPr>
              <a:t>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all words are made up of sounds </a:t>
            </a:r>
          </a:p>
        </p:txBody>
      </p:sp>
      <p:sp>
        <p:nvSpPr>
          <p:cNvPr id="6" name="TextBox 9"/>
          <p:cNvSpPr txBox="1">
            <a:spLocks noChangeArrowheads="1"/>
          </p:cNvSpPr>
          <p:nvPr/>
        </p:nvSpPr>
        <p:spPr bwMode="auto">
          <a:xfrm>
            <a:off x="3721894" y="4014787"/>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
            </a:r>
          </a:p>
        </p:txBody>
      </p:sp>
      <p:sp>
        <p:nvSpPr>
          <p:cNvPr id="7" name="TextBox 10"/>
          <p:cNvSpPr txBox="1">
            <a:spLocks noChangeArrowheads="1"/>
          </p:cNvSpPr>
          <p:nvPr/>
        </p:nvSpPr>
        <p:spPr bwMode="auto">
          <a:xfrm>
            <a:off x="1373982" y="4014787"/>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a:t>
            </a:r>
          </a:p>
        </p:txBody>
      </p:sp>
      <p:sp>
        <p:nvSpPr>
          <p:cNvPr id="8" name="Rectangle 7"/>
          <p:cNvSpPr>
            <a:spLocks noChangeArrowheads="1"/>
          </p:cNvSpPr>
          <p:nvPr/>
        </p:nvSpPr>
        <p:spPr bwMode="auto">
          <a:xfrm>
            <a:off x="489744" y="3051175"/>
            <a:ext cx="81645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solidFill>
                  <a:srgbClr val="000000"/>
                </a:solidFill>
                <a:latin typeface="Comic Sans MS" panose="030F0702030302020204" pitchFamily="66" charset="0"/>
                <a:cs typeface="Arial" panose="020B0604020202020204" pitchFamily="34" charset="0"/>
                <a:sym typeface="Arial" panose="020B0604020202020204" pitchFamily="34" charset="0"/>
              </a:rPr>
              <a:t>Graphemes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another name for the letters we use to write the sound  </a:t>
            </a:r>
          </a:p>
        </p:txBody>
      </p:sp>
      <p:sp>
        <p:nvSpPr>
          <p:cNvPr id="9" name="TextBox 12"/>
          <p:cNvSpPr txBox="1">
            <a:spLocks noChangeArrowheads="1"/>
          </p:cNvSpPr>
          <p:nvPr/>
        </p:nvSpPr>
        <p:spPr bwMode="auto">
          <a:xfrm>
            <a:off x="1373982" y="4933950"/>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ship</a:t>
            </a:r>
          </a:p>
        </p:txBody>
      </p:sp>
      <p:sp>
        <p:nvSpPr>
          <p:cNvPr id="10" name="Rectangle 9"/>
          <p:cNvSpPr/>
          <p:nvPr/>
        </p:nvSpPr>
        <p:spPr>
          <a:xfrm>
            <a:off x="4006057" y="4014787"/>
            <a:ext cx="979487"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rgbClr val="000000"/>
                </a:solidFill>
                <a:latin typeface="Comic Sans MS" panose="030F0702030302020204" pitchFamily="66" charset="0"/>
                <a:ea typeface="+mn-ea"/>
              </a:rPr>
              <a:t> </a:t>
            </a:r>
            <a:r>
              <a:rPr lang="en-GB" sz="4000">
                <a:solidFill>
                  <a:schemeClr val="bg1">
                    <a:lumMod val="65000"/>
                  </a:schemeClr>
                </a:solidFill>
                <a:latin typeface="Comic Sans MS" panose="030F0702030302020204" pitchFamily="66" charset="0"/>
                <a:ea typeface="+mn-ea"/>
              </a:rPr>
              <a:t>- </a:t>
            </a:r>
            <a:r>
              <a:rPr lang="en-GB" sz="4000">
                <a:solidFill>
                  <a:srgbClr val="000000"/>
                </a:solidFill>
                <a:latin typeface="Comic Sans MS" panose="030F0702030302020204" pitchFamily="66" charset="0"/>
                <a:ea typeface="+mn-ea"/>
              </a:rPr>
              <a:t>a</a:t>
            </a:r>
            <a:endParaRPr lang="en-GB">
              <a:latin typeface="Comic Sans MS" panose="030F0702030302020204" pitchFamily="66" charset="0"/>
              <a:ea typeface="+mn-ea"/>
            </a:endParaRPr>
          </a:p>
        </p:txBody>
      </p:sp>
      <p:sp>
        <p:nvSpPr>
          <p:cNvPr id="11" name="Rectangle 10"/>
          <p:cNvSpPr/>
          <p:nvPr/>
        </p:nvSpPr>
        <p:spPr>
          <a:xfrm>
            <a:off x="4868069" y="4014787"/>
            <a:ext cx="984250"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t</a:t>
            </a:r>
          </a:p>
        </p:txBody>
      </p:sp>
      <p:sp>
        <p:nvSpPr>
          <p:cNvPr id="12" name="Rectangle 11"/>
          <p:cNvSpPr>
            <a:spLocks noChangeArrowheads="1"/>
          </p:cNvSpPr>
          <p:nvPr/>
        </p:nvSpPr>
        <p:spPr bwMode="auto">
          <a:xfrm>
            <a:off x="3706019" y="4919662"/>
            <a:ext cx="73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solidFill>
                  <a:srgbClr val="000000"/>
                </a:solidFill>
                <a:latin typeface="Comic Sans MS" panose="030F0702030302020204" pitchFamily="66" charset="0"/>
              </a:rPr>
              <a:t>sh</a:t>
            </a:r>
            <a:endParaRPr lang="en-GB" altLang="en-US" sz="1800">
              <a:latin typeface="Comic Sans MS" panose="030F0702030302020204" pitchFamily="66" charset="0"/>
            </a:endParaRPr>
          </a:p>
        </p:txBody>
      </p:sp>
      <p:sp>
        <p:nvSpPr>
          <p:cNvPr id="13" name="Rectangle 12"/>
          <p:cNvSpPr/>
          <p:nvPr/>
        </p:nvSpPr>
        <p:spPr>
          <a:xfrm>
            <a:off x="4258469" y="4919662"/>
            <a:ext cx="727075"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a:t>
            </a:r>
            <a:r>
              <a:rPr lang="en-GB" sz="4000" err="1">
                <a:solidFill>
                  <a:srgbClr val="000000"/>
                </a:solidFill>
                <a:latin typeface="Comic Sans MS" panose="030F0702030302020204" pitchFamily="66" charset="0"/>
                <a:ea typeface="+mn-ea"/>
              </a:rPr>
              <a:t>i</a:t>
            </a:r>
            <a:endParaRPr lang="en-GB">
              <a:latin typeface="Comic Sans MS" panose="030F0702030302020204" pitchFamily="66" charset="0"/>
              <a:ea typeface="+mn-ea"/>
            </a:endParaRPr>
          </a:p>
        </p:txBody>
      </p:sp>
      <p:sp>
        <p:nvSpPr>
          <p:cNvPr id="14" name="Rectangle 13"/>
          <p:cNvSpPr/>
          <p:nvPr/>
        </p:nvSpPr>
        <p:spPr>
          <a:xfrm>
            <a:off x="4939507" y="4919662"/>
            <a:ext cx="912812"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p</a:t>
            </a:r>
          </a:p>
        </p:txBody>
      </p:sp>
      <p:sp>
        <p:nvSpPr>
          <p:cNvPr id="15" name="Rounded Rectangle 14"/>
          <p:cNvSpPr/>
          <p:nvPr/>
        </p:nvSpPr>
        <p:spPr>
          <a:xfrm>
            <a:off x="315594" y="1216025"/>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6" name="Rounded Rectangle 15"/>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a:solidFill>
                  <a:prstClr val="white"/>
                </a:solidFill>
                <a:latin typeface="Comic Sans MS" panose="030F0702030302020204" pitchFamily="66" charset="0"/>
              </a:rPr>
              <a:t>Writing </a:t>
            </a:r>
            <a:endParaRPr kumimoji="0" lang="en-GB" sz="4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grpSp>
        <p:nvGrpSpPr>
          <p:cNvPr id="20" name="Group 51">
            <a:extLst>
              <a:ext uri="{FF2B5EF4-FFF2-40B4-BE49-F238E27FC236}">
                <a16:creationId xmlns:a16="http://schemas.microsoft.com/office/drawing/2014/main" id="{9EAA0D62-22CD-449B-8079-A82CC81B106F}"/>
              </a:ext>
            </a:extLst>
          </p:cNvPr>
          <p:cNvGrpSpPr>
            <a:grpSpLocks/>
          </p:cNvGrpSpPr>
          <p:nvPr/>
        </p:nvGrpSpPr>
        <p:grpSpPr bwMode="auto">
          <a:xfrm>
            <a:off x="474663" y="2984500"/>
            <a:ext cx="2247900" cy="1666875"/>
            <a:chOff x="105669567" y="107323003"/>
            <a:chExt cx="3333491" cy="2292263"/>
          </a:xfrm>
        </p:grpSpPr>
        <p:pic>
          <p:nvPicPr>
            <p:cNvPr id="22" name="Picture 52">
              <a:extLst>
                <a:ext uri="{FF2B5EF4-FFF2-40B4-BE49-F238E27FC236}">
                  <a16:creationId xmlns:a16="http://schemas.microsoft.com/office/drawing/2014/main" id="{B12EBEFA-8EBC-44F4-9BDC-F18A3C5B809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424" t="22418" r="40274" b="41423"/>
            <a:stretch>
              <a:fillRect/>
            </a:stretch>
          </p:blipFill>
          <p:spPr bwMode="auto">
            <a:xfrm>
              <a:off x="105799045" y="107657019"/>
              <a:ext cx="3204013" cy="195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3">
              <a:extLst>
                <a:ext uri="{FF2B5EF4-FFF2-40B4-BE49-F238E27FC236}">
                  <a16:creationId xmlns:a16="http://schemas.microsoft.com/office/drawing/2014/main" id="{DC62AAF1-1336-439C-A2D8-0478A0E9DEE4}"/>
                </a:ext>
              </a:extLst>
            </p:cNvPr>
            <p:cNvSpPr>
              <a:spLocks noChangeArrowheads="1"/>
            </p:cNvSpPr>
            <p:nvPr/>
          </p:nvSpPr>
          <p:spPr bwMode="auto">
            <a:xfrm>
              <a:off x="106246336" y="107460539"/>
              <a:ext cx="1014644" cy="251057"/>
            </a:xfrm>
            <a:prstGeom prst="rect">
              <a:avLst/>
            </a:prstGeom>
            <a:solidFill>
              <a:srgbClr val="FFFFFF"/>
            </a:solidFill>
            <a:ln w="9525">
              <a:solidFill>
                <a:srgbClr val="FFFFFF"/>
              </a:solidFill>
              <a:miter lim="800000"/>
              <a:headEnd/>
              <a:tailEnd/>
            </a:ln>
          </p:spPr>
          <p:txBody>
            <a:bodyPr lIns="36576" tIns="36576" rIns="36576" bIns="36576"/>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4" name="Rectangle 54">
              <a:extLst>
                <a:ext uri="{FF2B5EF4-FFF2-40B4-BE49-F238E27FC236}">
                  <a16:creationId xmlns:a16="http://schemas.microsoft.com/office/drawing/2014/main" id="{6D1B3858-4C88-4437-90E1-2FBBCDE9AFF7}"/>
                </a:ext>
              </a:extLst>
            </p:cNvPr>
            <p:cNvSpPr>
              <a:spLocks noChangeArrowheads="1"/>
            </p:cNvSpPr>
            <p:nvPr/>
          </p:nvSpPr>
          <p:spPr bwMode="auto">
            <a:xfrm>
              <a:off x="108701725" y="107486737"/>
              <a:ext cx="301333" cy="227043"/>
            </a:xfrm>
            <a:prstGeom prst="rect">
              <a:avLst/>
            </a:prstGeom>
            <a:solidFill>
              <a:srgbClr val="FFFFFF"/>
            </a:solidFill>
            <a:ln w="9525">
              <a:solidFill>
                <a:srgbClr val="FFFFFF"/>
              </a:solidFill>
              <a:miter lim="800000"/>
              <a:headEnd/>
              <a:tailEnd/>
            </a:ln>
          </p:spPr>
          <p:txBody>
            <a:bodyPr lIns="36576" tIns="36576" rIns="36576" bIns="36576"/>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5" name="Rectangle 55">
              <a:extLst>
                <a:ext uri="{FF2B5EF4-FFF2-40B4-BE49-F238E27FC236}">
                  <a16:creationId xmlns:a16="http://schemas.microsoft.com/office/drawing/2014/main" id="{89D510ED-E5C4-4C22-9A81-7F4CBB0356AD}"/>
                </a:ext>
              </a:extLst>
            </p:cNvPr>
            <p:cNvSpPr>
              <a:spLocks noChangeArrowheads="1"/>
            </p:cNvSpPr>
            <p:nvPr/>
          </p:nvSpPr>
          <p:spPr bwMode="auto">
            <a:xfrm>
              <a:off x="105669567" y="107323003"/>
              <a:ext cx="188333" cy="2292263"/>
            </a:xfrm>
            <a:prstGeom prst="rect">
              <a:avLst/>
            </a:prstGeom>
            <a:solidFill>
              <a:srgbClr val="FFFFFF"/>
            </a:solidFill>
            <a:ln w="9525">
              <a:solidFill>
                <a:srgbClr val="FFFFFF"/>
              </a:solidFill>
              <a:miter lim="800000"/>
              <a:headEnd/>
              <a:tailEnd/>
            </a:ln>
          </p:spPr>
          <p:txBody>
            <a:bodyPr lIns="36576" tIns="36576" rIns="36576" bIns="36576"/>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grpSp>
      <p:sp>
        <p:nvSpPr>
          <p:cNvPr id="26" name="TextBox 13">
            <a:extLst>
              <a:ext uri="{FF2B5EF4-FFF2-40B4-BE49-F238E27FC236}">
                <a16:creationId xmlns:a16="http://schemas.microsoft.com/office/drawing/2014/main" id="{640482AC-29A7-497D-8739-7FEE873861D1}"/>
              </a:ext>
            </a:extLst>
          </p:cNvPr>
          <p:cNvSpPr txBox="1">
            <a:spLocks noChangeArrowheads="1"/>
          </p:cNvSpPr>
          <p:nvPr/>
        </p:nvSpPr>
        <p:spPr bwMode="auto">
          <a:xfrm>
            <a:off x="519113" y="1398588"/>
            <a:ext cx="79835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n-GB" altLang="en-US" sz="700" b="1">
              <a:solidFill>
                <a:schemeClr val="bg1"/>
              </a:solidFill>
              <a:latin typeface="Trebuchet MS" panose="020B0603020202020204" pitchFamily="34" charset="0"/>
            </a:endParaRPr>
          </a:p>
          <a:p>
            <a:pPr algn="ctr" eaLnBrk="1" hangingPunct="1">
              <a:spcBef>
                <a:spcPct val="0"/>
              </a:spcBef>
              <a:buClrTx/>
              <a:buSzTx/>
              <a:buFontTx/>
              <a:buNone/>
            </a:pPr>
            <a:r>
              <a:rPr lang="en-GB" altLang="en-US" sz="2800" b="1">
                <a:solidFill>
                  <a:schemeClr val="bg1"/>
                </a:solidFill>
                <a:latin typeface="Comic Sans MS"/>
                <a:ea typeface="MS PGothic"/>
              </a:rPr>
              <a:t>Helping your child to use a pencil correctly</a:t>
            </a:r>
          </a:p>
          <a:p>
            <a:pPr algn="ctr" eaLnBrk="1" hangingPunct="1">
              <a:spcBef>
                <a:spcPct val="0"/>
              </a:spcBef>
              <a:buClrTx/>
              <a:buSzTx/>
              <a:buFontTx/>
              <a:buNone/>
            </a:pPr>
            <a:endParaRPr lang="en-GB" altLang="en-US" sz="2000">
              <a:solidFill>
                <a:schemeClr val="bg1"/>
              </a:solidFill>
              <a:latin typeface="Comic Sans MS" panose="030F0702030302020204" pitchFamily="66" charset="0"/>
            </a:endParaRPr>
          </a:p>
          <a:p>
            <a:pPr>
              <a:spcBef>
                <a:spcPct val="0"/>
              </a:spcBef>
              <a:buClrTx/>
              <a:buSzTx/>
              <a:buNone/>
            </a:pPr>
            <a:r>
              <a:rPr lang="en-GB" altLang="en-US" sz="1800">
                <a:solidFill>
                  <a:schemeClr val="bg1"/>
                </a:solidFill>
                <a:latin typeface="Comic Sans MS"/>
                <a:ea typeface="MS PGothic"/>
              </a:rPr>
              <a:t>It is very important that your child learns to and feels comfortable holding a pencil correctly. The pencil should be held in a grip between the thumb and the first two fingers. </a:t>
            </a:r>
            <a:endParaRPr lang="en-GB" altLang="en-US" sz="1800">
              <a:solidFill>
                <a:schemeClr val="bg1"/>
              </a:solidFill>
              <a:latin typeface="Comic Sans MS" panose="030F0702030302020204" pitchFamily="66" charset="0"/>
            </a:endParaRPr>
          </a:p>
        </p:txBody>
      </p:sp>
      <p:pic>
        <p:nvPicPr>
          <p:cNvPr id="27" name="Picture 45">
            <a:extLst>
              <a:ext uri="{FF2B5EF4-FFF2-40B4-BE49-F238E27FC236}">
                <a16:creationId xmlns:a16="http://schemas.microsoft.com/office/drawing/2014/main" id="{85282381-9117-499D-9704-61F26DC829D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6944" t="25687" r="39571" b="40497"/>
          <a:stretch>
            <a:fillRect/>
          </a:stretch>
        </p:blipFill>
        <p:spPr bwMode="auto">
          <a:xfrm>
            <a:off x="522288" y="4648200"/>
            <a:ext cx="2327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CB17A838-CB56-4FDD-A3D8-BED1968CBCAC}"/>
              </a:ext>
            </a:extLst>
          </p:cNvPr>
          <p:cNvSpPr/>
          <p:nvPr/>
        </p:nvSpPr>
        <p:spPr>
          <a:xfrm>
            <a:off x="2479675" y="3656013"/>
            <a:ext cx="6364288" cy="2524125"/>
          </a:xfrm>
          <a:prstGeom prst="rect">
            <a:avLst/>
          </a:prstGeom>
        </p:spPr>
        <p:txBody>
          <a:bodyPr lIns="91440" tIns="45720" rIns="91440" bIns="45720" anchor="t">
            <a:spAutoFit/>
          </a:bodyPr>
          <a:lstStyle/>
          <a:p>
            <a:pPr marL="285750" indent="-285750" eaLnBrk="1" hangingPunct="1">
              <a:buFont typeface="Arial" panose="020B0604020202020204" pitchFamily="34" charset="0"/>
              <a:buChar char="•"/>
              <a:defRPr/>
            </a:pPr>
            <a:r>
              <a:rPr lang="en-GB" altLang="en-US">
                <a:solidFill>
                  <a:schemeClr val="bg1"/>
                </a:solidFill>
                <a:latin typeface="Comic Sans MS"/>
              </a:rPr>
              <a:t>Put the thumb and forefinger just above the cone shaped part of the pencil</a:t>
            </a:r>
          </a:p>
          <a:p>
            <a:pPr marL="285750" indent="-285750" eaLnBrk="1" hangingPunct="1">
              <a:buFont typeface="Arial" panose="020B0604020202020204" pitchFamily="34" charset="0"/>
              <a:buChar char="•"/>
              <a:defRPr/>
            </a:pPr>
            <a:endParaRPr lang="en-GB" altLang="en-US" sz="800">
              <a:solidFill>
                <a:schemeClr val="bg1"/>
              </a:solidFill>
              <a:latin typeface="Comic Sans MS" panose="030F0702030302020204" pitchFamily="66" charset="0"/>
            </a:endParaRPr>
          </a:p>
          <a:p>
            <a:pPr marL="285750" indent="-285750" eaLnBrk="1" hangingPunct="1">
              <a:buFont typeface="Arial" panose="020B0604020202020204" pitchFamily="34" charset="0"/>
              <a:buChar char="•"/>
              <a:defRPr/>
            </a:pPr>
            <a:r>
              <a:rPr lang="en-GB" altLang="en-US">
                <a:solidFill>
                  <a:schemeClr val="bg1"/>
                </a:solidFill>
                <a:latin typeface="Comic Sans MS"/>
              </a:rPr>
              <a:t>Let the pencil rest between the thumb and forefinger</a:t>
            </a:r>
          </a:p>
          <a:p>
            <a:pPr marL="285750" indent="-285750" eaLnBrk="1" hangingPunct="1">
              <a:buFont typeface="Arial" panose="020B0604020202020204" pitchFamily="34" charset="0"/>
              <a:buChar char="•"/>
              <a:defRPr/>
            </a:pPr>
            <a:endParaRPr lang="en-GB" altLang="en-US" sz="800">
              <a:solidFill>
                <a:schemeClr val="bg1"/>
              </a:solidFill>
              <a:latin typeface="Comic Sans MS" panose="030F0702030302020204" pitchFamily="66" charset="0"/>
            </a:endParaRPr>
          </a:p>
          <a:p>
            <a:pPr marL="285750" indent="-285750" eaLnBrk="1" hangingPunct="1">
              <a:buFont typeface="Arial" panose="020B0604020202020204" pitchFamily="34" charset="0"/>
              <a:buChar char="•"/>
              <a:defRPr/>
            </a:pPr>
            <a:r>
              <a:rPr lang="en-GB" altLang="en-US">
                <a:solidFill>
                  <a:schemeClr val="bg1"/>
                </a:solidFill>
                <a:latin typeface="Comic Sans MS"/>
              </a:rPr>
              <a:t>The put the middle finger underneath for support</a:t>
            </a:r>
          </a:p>
          <a:p>
            <a:pPr marL="285750" indent="-285750" eaLnBrk="1" hangingPunct="1">
              <a:buFont typeface="Arial" panose="020B0604020202020204" pitchFamily="34" charset="0"/>
              <a:buChar char="•"/>
              <a:defRPr/>
            </a:pPr>
            <a:endParaRPr lang="en-GB" altLang="en-US" sz="800">
              <a:solidFill>
                <a:schemeClr val="bg1"/>
              </a:solidFill>
              <a:latin typeface="Comic Sans MS" panose="030F0702030302020204" pitchFamily="66" charset="0"/>
            </a:endParaRPr>
          </a:p>
          <a:p>
            <a:pPr marL="285750" indent="-285750">
              <a:buFont typeface="Arial" panose="020B0604020202020204" pitchFamily="34" charset="0"/>
              <a:buChar char="•"/>
              <a:defRPr/>
            </a:pPr>
            <a:r>
              <a:rPr lang="en-GB" altLang="en-US">
                <a:solidFill>
                  <a:schemeClr val="bg1"/>
                </a:solidFill>
                <a:latin typeface="Comic Sans MS"/>
              </a:rPr>
              <a:t> Letter formation requires an anti-clockwise movement</a:t>
            </a:r>
          </a:p>
          <a:p>
            <a:pPr marL="285750" indent="-285750" eaLnBrk="1" hangingPunct="1">
              <a:buFont typeface="Arial" panose="020B0604020202020204" pitchFamily="34" charset="0"/>
              <a:buChar char="•"/>
              <a:defRPr/>
            </a:pPr>
            <a:endParaRPr lang="en-GB" altLang="en-US" sz="800">
              <a:solidFill>
                <a:schemeClr val="bg1"/>
              </a:solidFill>
              <a:latin typeface="Comic Sans MS" panose="030F0702030302020204" pitchFamily="66" charset="0"/>
            </a:endParaRPr>
          </a:p>
          <a:p>
            <a:pPr marL="285750" indent="-285750" eaLnBrk="1" hangingPunct="1">
              <a:buFont typeface="Arial" panose="020B0604020202020204" pitchFamily="34" charset="0"/>
              <a:buChar char="•"/>
              <a:defRPr/>
            </a:pPr>
            <a:r>
              <a:rPr lang="en-GB" altLang="en-US">
                <a:solidFill>
                  <a:schemeClr val="bg1"/>
                </a:solidFill>
                <a:latin typeface="Comic Sans MS"/>
              </a:rPr>
              <a:t>Number formation requires a clockwise movement</a:t>
            </a:r>
          </a:p>
          <a:p>
            <a:pPr eaLnBrk="1" hangingPunct="1">
              <a:defRPr/>
            </a:pPr>
            <a:endParaRPr lang="en-GB" altLang="en-US">
              <a:latin typeface="Comic Sans MS" panose="030F0702030302020204" pitchFamily="66" charset="0"/>
              <a:ea typeface="+mn-ea"/>
            </a:endParaRPr>
          </a:p>
        </p:txBody>
      </p:sp>
    </p:spTree>
    <p:extLst>
      <p:ext uri="{BB962C8B-B14F-4D97-AF65-F5344CB8AC3E}">
        <p14:creationId xmlns:p14="http://schemas.microsoft.com/office/powerpoint/2010/main" val="242661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869387" y="62671"/>
            <a:ext cx="3333041" cy="1375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a:lnSpc>
                <a:spcPct val="90000"/>
              </a:lnSpc>
              <a:spcBef>
                <a:spcPct val="0"/>
              </a:spcBef>
              <a:spcAft>
                <a:spcPts val="600"/>
              </a:spcAft>
              <a:defRPr/>
            </a:pPr>
            <a:r>
              <a:rPr kumimoji="0" lang="en-US" sz="4400" b="1" i="0" u="sng" strike="noStrike" kern="1200" spc="0" normalizeH="0" baseline="0" noProof="0" dirty="0">
                <a:ln w="3175" cmpd="sng">
                  <a:noFill/>
                </a:ln>
                <a:solidFill>
                  <a:srgbClr val="FFFFFF"/>
                </a:solidFill>
                <a:uLnTx/>
                <a:uFillTx/>
                <a:ea typeface="+mj-ea"/>
                <a:cs typeface="+mj-cs"/>
              </a:rPr>
              <a:t>Enhanced Curriculum</a:t>
            </a:r>
            <a:endParaRPr lang="en-US" sz="4400" b="1" u="sng" dirty="0">
              <a:ln w="3175" cmpd="sng">
                <a:noFill/>
              </a:ln>
              <a:solidFill>
                <a:srgbClr val="FFFFFF"/>
              </a:solidFill>
              <a:ea typeface="+mj-ea"/>
              <a:cs typeface="+mj-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12" name="Rounded Rectangle 4">
            <a:extLst>
              <a:ext uri="{FF2B5EF4-FFF2-40B4-BE49-F238E27FC236}">
                <a16:creationId xmlns:a16="http://schemas.microsoft.com/office/drawing/2014/main" id="{2CDF2E48-5837-4ECF-BDB2-3F49450E77BD}"/>
              </a:ext>
            </a:extLst>
          </p:cNvPr>
          <p:cNvSpPr/>
          <p:nvPr/>
        </p:nvSpPr>
        <p:spPr>
          <a:xfrm>
            <a:off x="473075" y="1556121"/>
            <a:ext cx="4535806" cy="52393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rtl="0" fontAlgn="base"/>
            <a:r>
              <a:rPr lang="en-GB" sz="1800" b="1" i="0" dirty="0">
                <a:solidFill>
                  <a:schemeClr val="bg1"/>
                </a:solidFill>
                <a:effectLst/>
                <a:latin typeface="Calibri" panose="020F0502020204030204" pitchFamily="34" charset="0"/>
              </a:rPr>
              <a:t>Each and every child in our EYFS is unique and on their own personal journey to explore their immediate and wider world and we enhance this through purposeful real life experiences:  </a:t>
            </a:r>
            <a:r>
              <a:rPr lang="en-GB" sz="1800" b="0" i="0" dirty="0">
                <a:solidFill>
                  <a:schemeClr val="bg1"/>
                </a:solidFill>
                <a:effectLst/>
                <a:latin typeface="Calibri" panose="020F0502020204030204" pitchFamily="34" charset="0"/>
              </a:rPr>
              <a:t> </a:t>
            </a:r>
            <a:endParaRPr lang="en-GB" sz="1600" b="0" i="0" dirty="0">
              <a:solidFill>
                <a:schemeClr val="bg1"/>
              </a:solidFill>
              <a:effectLst/>
              <a:latin typeface="Calibri" panose="020F0502020204030204" pitchFamily="34" charset="0"/>
            </a:endParaRPr>
          </a:p>
          <a:p>
            <a:pPr rtl="0" fontAlgn="base"/>
            <a:endParaRPr lang="en-GB" sz="1800" b="0" i="0" dirty="0">
              <a:solidFill>
                <a:schemeClr val="bg1"/>
              </a:solidFill>
              <a:effectLst/>
              <a:latin typeface="Calibri" panose="020F0502020204030204" pitchFamily="34" charset="0"/>
            </a:endParaRP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Curriculum based on interest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Forest school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Visits to library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Visits to TESCO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Park visit (alternate between Jesmond Dene and </a:t>
            </a:r>
            <a:r>
              <a:rPr lang="en-GB" sz="1800" b="0" i="0" dirty="0" err="1">
                <a:solidFill>
                  <a:schemeClr val="bg1"/>
                </a:solidFill>
                <a:effectLst/>
                <a:latin typeface="Calibri" panose="020F0502020204030204" pitchFamily="34" charset="0"/>
              </a:rPr>
              <a:t>Saltwell</a:t>
            </a:r>
            <a:r>
              <a:rPr lang="en-GB" sz="1800" b="0" i="0" dirty="0">
                <a:solidFill>
                  <a:schemeClr val="bg1"/>
                </a:solidFill>
                <a:effectLst/>
                <a:latin typeface="Calibri" panose="020F0502020204030204" pitchFamily="34" charset="0"/>
              </a:rPr>
              <a:t> Park)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Celebrations from all around the world and local environment explored  </a:t>
            </a:r>
          </a:p>
          <a:p>
            <a:pPr rtl="0" fontAlgn="base">
              <a:buFont typeface="Arial" panose="020B0604020202020204" pitchFamily="34" charset="0"/>
              <a:buChar char="•"/>
            </a:pPr>
            <a:r>
              <a:rPr lang="en-GB" sz="1800" b="0" i="0" dirty="0">
                <a:solidFill>
                  <a:schemeClr val="bg1"/>
                </a:solidFill>
                <a:effectLst/>
                <a:latin typeface="Calibri" panose="020F0502020204030204" pitchFamily="34" charset="0"/>
              </a:rPr>
              <a:t>Mystery readers   </a:t>
            </a:r>
          </a:p>
          <a:p>
            <a:pPr rtl="0" fontAlgn="base">
              <a:buFont typeface="Arial" panose="020B0604020202020204" pitchFamily="34" charset="0"/>
              <a:buChar char="•"/>
            </a:pPr>
            <a:r>
              <a:rPr lang="en-GB" dirty="0">
                <a:solidFill>
                  <a:schemeClr val="bg1"/>
                </a:solidFill>
                <a:latin typeface="Calibri" panose="020F0502020204030204" pitchFamily="34" charset="0"/>
              </a:rPr>
              <a:t>W</a:t>
            </a:r>
            <a:r>
              <a:rPr lang="en-GB" sz="1800" b="0" i="0" dirty="0">
                <a:solidFill>
                  <a:schemeClr val="bg1"/>
                </a:solidFill>
                <a:effectLst/>
                <a:latin typeface="Calibri" panose="020F0502020204030204" pitchFamily="34" charset="0"/>
              </a:rPr>
              <a:t>orkshops  </a:t>
            </a:r>
          </a:p>
        </p:txBody>
      </p:sp>
      <p:sp>
        <p:nvSpPr>
          <p:cNvPr id="15" name="Rounded Rectangle 4">
            <a:extLst>
              <a:ext uri="{FF2B5EF4-FFF2-40B4-BE49-F238E27FC236}">
                <a16:creationId xmlns:a16="http://schemas.microsoft.com/office/drawing/2014/main" id="{8AF18338-9B63-4B95-B3DA-49670436780F}"/>
              </a:ext>
            </a:extLst>
          </p:cNvPr>
          <p:cNvSpPr/>
          <p:nvPr/>
        </p:nvSpPr>
        <p:spPr>
          <a:xfrm>
            <a:off x="5327336" y="1709688"/>
            <a:ext cx="3645979" cy="49322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285750" indent="-285750">
              <a:lnSpc>
                <a:spcPct val="90000"/>
              </a:lnSpc>
              <a:spcBef>
                <a:spcPct val="0"/>
              </a:spcBef>
              <a:spcAft>
                <a:spcPts val="600"/>
              </a:spcAft>
              <a:buFont typeface="Arial" panose="020B0604020202020204" pitchFamily="34" charset="0"/>
              <a:buChar char="•"/>
              <a:defRPr/>
            </a:pPr>
            <a:r>
              <a:rPr lang="en-GB" sz="2000" dirty="0"/>
              <a:t>In addition to our curriculum, we are also involved in the whole school learning days, for example, the Anti Bullying Week, Nursery Rhyme Week, Music workshops and Maths Days to name a few…. </a:t>
            </a:r>
          </a:p>
          <a:p>
            <a:pPr marL="285750" indent="-285750">
              <a:lnSpc>
                <a:spcPct val="90000"/>
              </a:lnSpc>
              <a:spcBef>
                <a:spcPct val="0"/>
              </a:spcBef>
              <a:spcAft>
                <a:spcPts val="600"/>
              </a:spcAft>
              <a:buFont typeface="Arial" panose="020B0604020202020204" pitchFamily="34" charset="0"/>
              <a:buChar char="•"/>
              <a:defRPr/>
            </a:pPr>
            <a:r>
              <a:rPr lang="en-GB" sz="2000" dirty="0"/>
              <a:t>Alongside the curriculum, we adapt everyday learning to meet each child’s needs and interests to plan next steps of learning.  </a:t>
            </a:r>
          </a:p>
        </p:txBody>
      </p:sp>
    </p:spTree>
    <p:extLst>
      <p:ext uri="{BB962C8B-B14F-4D97-AF65-F5344CB8AC3E}">
        <p14:creationId xmlns:p14="http://schemas.microsoft.com/office/powerpoint/2010/main" val="41290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5594" y="2579636"/>
            <a:ext cx="3333041" cy="1375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marL="0" marR="0" lvl="0" indent="0" algn="ctr" fontAlgn="auto">
              <a:lnSpc>
                <a:spcPct val="90000"/>
              </a:lnSpc>
              <a:spcBef>
                <a:spcPct val="0"/>
              </a:spcBef>
              <a:spcAft>
                <a:spcPts val="600"/>
              </a:spcAft>
              <a:buClrTx/>
              <a:buSzTx/>
              <a:tabLst/>
              <a:defRPr/>
            </a:pPr>
            <a:r>
              <a:rPr kumimoji="0" lang="en-US" sz="4400" b="1" i="0" u="none" strike="noStrike" kern="1200" spc="0" normalizeH="0" baseline="0" noProof="0" dirty="0">
                <a:ln w="3175" cmpd="sng">
                  <a:noFill/>
                </a:ln>
                <a:solidFill>
                  <a:srgbClr val="FFFFFF"/>
                </a:solidFill>
                <a:uLnTx/>
                <a:uFillTx/>
                <a:latin typeface="Comic Sans MS"/>
                <a:ea typeface="+mj-ea"/>
                <a:cs typeface="+mj-cs"/>
              </a:rPr>
              <a:t>How is my child’s learning recorded? </a:t>
            </a:r>
          </a:p>
        </p:txBody>
      </p:sp>
      <p:sp>
        <p:nvSpPr>
          <p:cNvPr id="4" name="Rounded Rectangle 3"/>
          <p:cNvSpPr/>
          <p:nvPr/>
        </p:nvSpPr>
        <p:spPr>
          <a:xfrm>
            <a:off x="3886200" y="619125"/>
            <a:ext cx="4661293" cy="605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20000"/>
              </a:spcBef>
              <a:spcAft>
                <a:spcPts val="600"/>
              </a:spcAft>
              <a:buClr>
                <a:schemeClr val="accent1"/>
              </a:buClr>
              <a:buSzPct val="115000"/>
              <a:defRPr/>
            </a:pPr>
            <a:r>
              <a:rPr lang="en-US" sz="1400" b="1" dirty="0">
                <a:solidFill>
                  <a:schemeClr val="bg1"/>
                </a:solidFill>
              </a:rPr>
              <a:t>Prime Areas of Learning </a:t>
            </a:r>
            <a:endParaRPr lang="en-US" sz="1400" b="1"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0" i="0" u="none" strike="noStrike" spc="0" normalizeH="0" baseline="0" noProof="0" dirty="0">
                <a:ln>
                  <a:noFill/>
                </a:ln>
                <a:solidFill>
                  <a:schemeClr val="bg1"/>
                </a:solidFill>
                <a:uLnTx/>
                <a:uFillTx/>
              </a:rPr>
              <a:t>• </a:t>
            </a:r>
            <a:r>
              <a:rPr kumimoji="0" lang="en-US" sz="1400" b="1" i="0" u="none" strike="noStrike" spc="0" normalizeH="0" baseline="0" noProof="0" dirty="0">
                <a:ln>
                  <a:noFill/>
                </a:ln>
                <a:solidFill>
                  <a:schemeClr val="bg1"/>
                </a:solidFill>
                <a:uLnTx/>
                <a:uFillTx/>
              </a:rPr>
              <a:t>Personal, Social and Emotional Development</a:t>
            </a:r>
            <a:r>
              <a:rPr lang="en-US" sz="1400" b="1" dirty="0">
                <a:solidFill>
                  <a:schemeClr val="bg1"/>
                </a:solidFill>
              </a:rPr>
              <a:t> </a:t>
            </a:r>
            <a:endParaRPr lang="en-US" sz="1400" b="1"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1" i="0" u="none" strike="noStrike" spc="0" normalizeH="0" baseline="0" noProof="0" dirty="0">
                <a:ln>
                  <a:noFill/>
                </a:ln>
                <a:solidFill>
                  <a:schemeClr val="bg1"/>
                </a:solidFill>
                <a:uLnTx/>
                <a:uFillTx/>
              </a:rPr>
              <a:t>• Communication and Language</a:t>
            </a:r>
            <a:r>
              <a:rPr lang="en-US" sz="1400" b="1" dirty="0">
                <a:solidFill>
                  <a:schemeClr val="bg1"/>
                </a:solidFill>
              </a:rPr>
              <a:t> </a:t>
            </a:r>
            <a:endParaRPr lang="en-US" sz="1400" b="1"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1" i="0" u="none" strike="noStrike" spc="0" normalizeH="0" baseline="0" noProof="0" dirty="0">
                <a:ln>
                  <a:noFill/>
                </a:ln>
                <a:solidFill>
                  <a:schemeClr val="bg1"/>
                </a:solidFill>
                <a:uLnTx/>
                <a:uFillTx/>
              </a:rPr>
              <a:t>• Physical Development</a:t>
            </a:r>
            <a:r>
              <a:rPr lang="en-US" sz="1400" b="1" dirty="0">
                <a:solidFill>
                  <a:schemeClr val="bg1"/>
                </a:solidFill>
              </a:rPr>
              <a:t> </a:t>
            </a:r>
          </a:p>
          <a:p>
            <a:pPr>
              <a:lnSpc>
                <a:spcPct val="90000"/>
              </a:lnSpc>
              <a:spcBef>
                <a:spcPct val="20000"/>
              </a:spcBef>
              <a:spcAft>
                <a:spcPts val="600"/>
              </a:spcAft>
              <a:buClr>
                <a:schemeClr val="accent1"/>
              </a:buClr>
              <a:buSzPct val="115000"/>
              <a:defRPr/>
            </a:pPr>
            <a:r>
              <a:rPr lang="en-US" sz="1400" i="0" u="none" strike="noStrike" spc="0" normalizeH="0" baseline="0" noProof="0" dirty="0">
                <a:ln>
                  <a:noFill/>
                </a:ln>
                <a:solidFill>
                  <a:schemeClr val="bg1"/>
                </a:solidFill>
                <a:uLnTx/>
                <a:uFillTx/>
              </a:rPr>
              <a:t>Specific areas of learning </a:t>
            </a:r>
          </a:p>
          <a:p>
            <a:pPr marL="0" marR="0" lvl="0" indent="-228600" fontAlgn="auto">
              <a:lnSpc>
                <a:spcPct val="90000"/>
              </a:lnSpc>
              <a:spcBef>
                <a:spcPct val="20000"/>
              </a:spcBef>
              <a:spcAft>
                <a:spcPts val="600"/>
              </a:spcAft>
              <a:buClr>
                <a:schemeClr val="accent1"/>
              </a:buClr>
              <a:buSzPct val="115000"/>
              <a:buFont typeface="Arial" panose="020B0604020202020204" pitchFamily="34" charset="0"/>
              <a:buChar char="•"/>
              <a:tabLst/>
              <a:defRPr/>
            </a:pPr>
            <a:r>
              <a:rPr kumimoji="0" lang="en-US" sz="1400" b="0" i="0" u="none" strike="noStrike" spc="0" normalizeH="0" baseline="0" noProof="0" dirty="0">
                <a:ln>
                  <a:noFill/>
                </a:ln>
                <a:solidFill>
                  <a:schemeClr val="bg1"/>
                </a:solidFill>
                <a:uLnTx/>
                <a:uFillTx/>
              </a:rPr>
              <a:t>• Understanding the World</a:t>
            </a:r>
            <a:endParaRPr lang="en-US" sz="1400" b="0"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0" i="0" u="none" strike="noStrike" spc="0" normalizeH="0" baseline="0" noProof="0" dirty="0">
                <a:ln>
                  <a:noFill/>
                </a:ln>
                <a:solidFill>
                  <a:schemeClr val="bg1"/>
                </a:solidFill>
                <a:uLnTx/>
                <a:uFillTx/>
              </a:rPr>
              <a:t>• Mathematics</a:t>
            </a:r>
            <a:r>
              <a:rPr lang="en-US" sz="1400" dirty="0">
                <a:solidFill>
                  <a:schemeClr val="bg1"/>
                </a:solidFill>
              </a:rPr>
              <a:t> </a:t>
            </a:r>
            <a:endParaRPr lang="en-US" sz="1400" b="0"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0" i="0" u="none" strike="noStrike" spc="0" normalizeH="0" baseline="0" noProof="0" dirty="0">
                <a:ln>
                  <a:noFill/>
                </a:ln>
                <a:solidFill>
                  <a:schemeClr val="bg1"/>
                </a:solidFill>
                <a:uLnTx/>
                <a:uFillTx/>
              </a:rPr>
              <a:t>• Literacy</a:t>
            </a:r>
            <a:r>
              <a:rPr lang="en-US" sz="1400" dirty="0">
                <a:solidFill>
                  <a:schemeClr val="bg1"/>
                </a:solidFill>
              </a:rPr>
              <a:t> </a:t>
            </a:r>
            <a:endParaRPr lang="en-US" sz="1400" b="0" i="0" u="none" strike="noStrike" spc="0" normalizeH="0" baseline="0" noProof="0" dirty="0">
              <a:ln>
                <a:noFill/>
              </a:ln>
              <a:solidFill>
                <a:schemeClr val="bg1"/>
              </a:solidFill>
              <a:uLnTx/>
              <a:uFillTx/>
            </a:endParaRPr>
          </a:p>
          <a:p>
            <a:pPr indent="-228600">
              <a:lnSpc>
                <a:spcPct val="90000"/>
              </a:lnSpc>
              <a:spcBef>
                <a:spcPct val="20000"/>
              </a:spcBef>
              <a:spcAft>
                <a:spcPts val="600"/>
              </a:spcAft>
              <a:buClr>
                <a:schemeClr val="accent1"/>
              </a:buClr>
              <a:buSzPct val="115000"/>
              <a:buFont typeface="Arial" panose="020B0604020202020204" pitchFamily="34" charset="0"/>
              <a:buChar char="•"/>
              <a:defRPr/>
            </a:pPr>
            <a:r>
              <a:rPr kumimoji="0" lang="en-US" sz="1400" b="0" i="0" u="none" strike="noStrike" spc="0" normalizeH="0" baseline="0" noProof="0" dirty="0">
                <a:ln>
                  <a:noFill/>
                </a:ln>
                <a:solidFill>
                  <a:schemeClr val="bg1"/>
                </a:solidFill>
                <a:uLnTx/>
                <a:uFillTx/>
              </a:rPr>
              <a:t>• Expressive Arts and </a:t>
            </a:r>
            <a:r>
              <a:rPr lang="en-US" sz="1400" dirty="0">
                <a:solidFill>
                  <a:schemeClr val="bg1"/>
                </a:solidFill>
              </a:rPr>
              <a:t>D</a:t>
            </a:r>
            <a:r>
              <a:rPr kumimoji="0" lang="en-US" sz="1400" b="0" i="0" u="none" strike="noStrike" spc="0" normalizeH="0" baseline="0" noProof="0" dirty="0" err="1">
                <a:ln>
                  <a:noFill/>
                </a:ln>
                <a:solidFill>
                  <a:schemeClr val="bg1"/>
                </a:solidFill>
                <a:uLnTx/>
                <a:uFillTx/>
              </a:rPr>
              <a:t>esign</a:t>
            </a:r>
            <a:r>
              <a:rPr lang="en-US" sz="1400" dirty="0">
                <a:solidFill>
                  <a:schemeClr val="bg1"/>
                </a:solidFill>
              </a:rPr>
              <a:t>  </a:t>
            </a:r>
          </a:p>
          <a:p>
            <a:pPr>
              <a:lnSpc>
                <a:spcPct val="90000"/>
              </a:lnSpc>
              <a:spcBef>
                <a:spcPct val="20000"/>
              </a:spcBef>
              <a:spcAft>
                <a:spcPts val="600"/>
              </a:spcAft>
              <a:buClr>
                <a:schemeClr val="accent1"/>
              </a:buClr>
              <a:buSzPct val="115000"/>
              <a:defRPr/>
            </a:pPr>
            <a:endParaRPr lang="en-GB" sz="1400" dirty="0">
              <a:solidFill>
                <a:schemeClr val="bg1"/>
              </a:solidFill>
            </a:endParaRPr>
          </a:p>
          <a:p>
            <a:pPr>
              <a:lnSpc>
                <a:spcPct val="90000"/>
              </a:lnSpc>
              <a:spcBef>
                <a:spcPct val="20000"/>
              </a:spcBef>
              <a:spcAft>
                <a:spcPts val="600"/>
              </a:spcAft>
              <a:buClr>
                <a:schemeClr val="accent1"/>
              </a:buClr>
              <a:buSzPct val="115000"/>
              <a:defRPr/>
            </a:pPr>
            <a:r>
              <a:rPr lang="en-GB" sz="1400" dirty="0">
                <a:solidFill>
                  <a:schemeClr val="bg1"/>
                </a:solidFill>
              </a:rPr>
              <a:t>Tapestry </a:t>
            </a:r>
          </a:p>
          <a:p>
            <a:pPr>
              <a:lnSpc>
                <a:spcPct val="90000"/>
              </a:lnSpc>
              <a:spcBef>
                <a:spcPct val="20000"/>
              </a:spcBef>
              <a:spcAft>
                <a:spcPts val="600"/>
              </a:spcAft>
              <a:buClr>
                <a:schemeClr val="accent1"/>
              </a:buClr>
              <a:buSzPct val="115000"/>
              <a:defRPr/>
            </a:pPr>
            <a:r>
              <a:rPr lang="en-GB" sz="1400" dirty="0">
                <a:solidFill>
                  <a:schemeClr val="bg1"/>
                </a:solidFill>
              </a:rPr>
              <a:t>Workbook (cross curricular) </a:t>
            </a:r>
          </a:p>
          <a:p>
            <a:pPr>
              <a:lnSpc>
                <a:spcPct val="90000"/>
              </a:lnSpc>
              <a:spcBef>
                <a:spcPct val="20000"/>
              </a:spcBef>
              <a:spcAft>
                <a:spcPts val="600"/>
              </a:spcAft>
              <a:buClr>
                <a:schemeClr val="accent1"/>
              </a:buClr>
              <a:buSzPct val="115000"/>
              <a:defRPr/>
            </a:pPr>
            <a:r>
              <a:rPr lang="en-GB" sz="1400" dirty="0">
                <a:solidFill>
                  <a:schemeClr val="bg1"/>
                </a:solidFill>
              </a:rPr>
              <a:t>Paper Learning Journey</a:t>
            </a:r>
          </a:p>
          <a:p>
            <a:pPr>
              <a:lnSpc>
                <a:spcPct val="90000"/>
              </a:lnSpc>
              <a:spcBef>
                <a:spcPct val="20000"/>
              </a:spcBef>
              <a:spcAft>
                <a:spcPts val="600"/>
              </a:spcAft>
              <a:buClr>
                <a:schemeClr val="accent1"/>
              </a:buClr>
              <a:buSzPct val="115000"/>
              <a:defRPr/>
            </a:pPr>
            <a:r>
              <a:rPr lang="en-GB" sz="1400" dirty="0">
                <a:solidFill>
                  <a:schemeClr val="bg1"/>
                </a:solidFill>
              </a:rPr>
              <a:t>Homework book</a:t>
            </a:r>
          </a:p>
          <a:p>
            <a:pPr>
              <a:lnSpc>
                <a:spcPct val="90000"/>
              </a:lnSpc>
              <a:spcBef>
                <a:spcPct val="20000"/>
              </a:spcBef>
              <a:spcAft>
                <a:spcPts val="600"/>
              </a:spcAft>
              <a:buClr>
                <a:schemeClr val="accent1"/>
              </a:buClr>
              <a:buSzPct val="115000"/>
              <a:defRPr/>
            </a:pPr>
            <a:r>
              <a:rPr lang="en-GB" sz="1400" dirty="0">
                <a:solidFill>
                  <a:schemeClr val="bg1"/>
                </a:solidFill>
              </a:rPr>
              <a:t>Website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Tree>
    <p:extLst>
      <p:ext uri="{BB962C8B-B14F-4D97-AF65-F5344CB8AC3E}">
        <p14:creationId xmlns:p14="http://schemas.microsoft.com/office/powerpoint/2010/main" val="370000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EE09C246-F79E-466D-B3DF-F4321B9B0E1C}"/>
              </a:ext>
            </a:extLst>
          </p:cNvPr>
          <p:cNvSpPr/>
          <p:nvPr/>
        </p:nvSpPr>
        <p:spPr>
          <a:xfrm>
            <a:off x="1791671" y="195592"/>
            <a:ext cx="5076564" cy="1082841"/>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t>How can I help my child at home?</a:t>
            </a:r>
            <a:endParaRPr kumimoji="0" lang="en-GB" sz="4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5" name="Picture 4">
            <a:extLst>
              <a:ext uri="{FF2B5EF4-FFF2-40B4-BE49-F238E27FC236}">
                <a16:creationId xmlns:a16="http://schemas.microsoft.com/office/drawing/2014/main" id="{E6970746-6528-478C-80E3-BBDCDF8E0A52}"/>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415541" y="195592"/>
            <a:ext cx="792088" cy="857143"/>
          </a:xfrm>
          <a:prstGeom prst="rect">
            <a:avLst/>
          </a:prstGeom>
        </p:spPr>
      </p:pic>
      <p:pic>
        <p:nvPicPr>
          <p:cNvPr id="6" name="Picture 5">
            <a:extLst>
              <a:ext uri="{FF2B5EF4-FFF2-40B4-BE49-F238E27FC236}">
                <a16:creationId xmlns:a16="http://schemas.microsoft.com/office/drawing/2014/main" id="{C2F633BB-967C-4935-95DC-12D2F765DDC9}"/>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7" name="Rounded Rectangle 14">
            <a:extLst>
              <a:ext uri="{FF2B5EF4-FFF2-40B4-BE49-F238E27FC236}">
                <a16:creationId xmlns:a16="http://schemas.microsoft.com/office/drawing/2014/main" id="{5E49E2CA-FC9F-450C-8518-FFC05DE4C465}"/>
              </a:ext>
            </a:extLst>
          </p:cNvPr>
          <p:cNvSpPr/>
          <p:nvPr/>
        </p:nvSpPr>
        <p:spPr>
          <a:xfrm>
            <a:off x="354166" y="1278434"/>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D849B44E-DC37-4207-ACF6-2EB5DC2A4030}"/>
              </a:ext>
            </a:extLst>
          </p:cNvPr>
          <p:cNvSpPr txBox="1"/>
          <p:nvPr/>
        </p:nvSpPr>
        <p:spPr>
          <a:xfrm>
            <a:off x="1432365" y="1179830"/>
            <a:ext cx="6999998" cy="6186309"/>
          </a:xfrm>
          <a:prstGeom prst="rect">
            <a:avLst/>
          </a:prstGeom>
          <a:noFill/>
        </p:spPr>
        <p:txBody>
          <a:bodyPr wrap="square" rtlCol="0">
            <a:spAutoFit/>
          </a:bodyPr>
          <a:lstStyle/>
          <a:p>
            <a:endParaRPr lang="en-US" dirty="0">
              <a:solidFill>
                <a:schemeClr val="bg1"/>
              </a:solidFill>
            </a:endParaRPr>
          </a:p>
          <a:p>
            <a:pPr marL="285750" indent="-285750">
              <a:buFont typeface="Arial" panose="020B0604020202020204" pitchFamily="34" charset="0"/>
              <a:buChar char="•"/>
            </a:pPr>
            <a:r>
              <a:rPr lang="en-GB" dirty="0">
                <a:solidFill>
                  <a:schemeClr val="bg1"/>
                </a:solidFill>
              </a:rPr>
              <a:t>Talking to your child - communication is key to so many areas of a child’s development, starting with understanding words and building on sentence structure. </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Waiting time ! Give your child time to process what you have asked. We usually says about 10 seconds. </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Reading stories together is not only educational but what a lovely time to spend together!</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Supporting your child’s independence e.g. coat, shoes, socks etc</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 Listening to and supporting your child with their reading book and comment in their reading record – your opinion and comments can really help us to help them. </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Look through Tapestry and talk about what your child has learnt. Share your home photos too!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8" name="Picture 7">
            <a:extLst>
              <a:ext uri="{FF2B5EF4-FFF2-40B4-BE49-F238E27FC236}">
                <a16:creationId xmlns:a16="http://schemas.microsoft.com/office/drawing/2014/main" id="{C456939F-6434-4DF4-9C2D-8CF006C2AD68}"/>
              </a:ext>
            </a:extLst>
          </p:cNvPr>
          <p:cNvPicPr>
            <a:picLocks noChangeAspect="1"/>
          </p:cNvPicPr>
          <p:nvPr/>
        </p:nvPicPr>
        <p:blipFill rotWithShape="1">
          <a:blip r:embed="rId4">
            <a:extLst>
              <a:ext uri="{28A0092B-C50C-407E-A947-70E740481C1C}">
                <a14:useLocalDpi xmlns:a14="http://schemas.microsoft.com/office/drawing/2010/main" val="0"/>
              </a:ext>
            </a:extLst>
          </a:blip>
          <a:srcRect l="4062" t="3084" r="6185" b="2875"/>
          <a:stretch/>
        </p:blipFill>
        <p:spPr>
          <a:xfrm rot="20857530">
            <a:off x="206605" y="791296"/>
            <a:ext cx="1335589" cy="1199523"/>
          </a:xfrm>
          <a:prstGeom prst="rect">
            <a:avLst/>
          </a:prstGeom>
        </p:spPr>
      </p:pic>
      <p:pic>
        <p:nvPicPr>
          <p:cNvPr id="9" name="Picture 8">
            <a:extLst>
              <a:ext uri="{FF2B5EF4-FFF2-40B4-BE49-F238E27FC236}">
                <a16:creationId xmlns:a16="http://schemas.microsoft.com/office/drawing/2014/main" id="{8AA16D8F-592D-4DF9-A732-83326867A12B}"/>
              </a:ext>
            </a:extLst>
          </p:cNvPr>
          <p:cNvPicPr>
            <a:picLocks noChangeAspect="1"/>
          </p:cNvPicPr>
          <p:nvPr/>
        </p:nvPicPr>
        <p:blipFill rotWithShape="1">
          <a:blip r:embed="rId4">
            <a:extLst>
              <a:ext uri="{28A0092B-C50C-407E-A947-70E740481C1C}">
                <a14:useLocalDpi xmlns:a14="http://schemas.microsoft.com/office/drawing/2010/main" val="0"/>
              </a:ext>
            </a:extLst>
          </a:blip>
          <a:srcRect l="4062" t="3084" r="6185" b="2875"/>
          <a:stretch/>
        </p:blipFill>
        <p:spPr>
          <a:xfrm>
            <a:off x="93590" y="5201323"/>
            <a:ext cx="1325178" cy="1190173"/>
          </a:xfrm>
          <a:prstGeom prst="rect">
            <a:avLst/>
          </a:prstGeom>
        </p:spPr>
      </p:pic>
    </p:spTree>
    <p:extLst>
      <p:ext uri="{BB962C8B-B14F-4D97-AF65-F5344CB8AC3E}">
        <p14:creationId xmlns:p14="http://schemas.microsoft.com/office/powerpoint/2010/main" val="15380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EE09C246-F79E-466D-B3DF-F4321B9B0E1C}"/>
              </a:ext>
            </a:extLst>
          </p:cNvPr>
          <p:cNvSpPr/>
          <p:nvPr/>
        </p:nvSpPr>
        <p:spPr>
          <a:xfrm>
            <a:off x="1791671" y="195592"/>
            <a:ext cx="5076564" cy="1082841"/>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t>Parental Involvement</a:t>
            </a:r>
            <a:endParaRPr kumimoji="0" lang="en-GB" sz="4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5" name="Picture 4">
            <a:extLst>
              <a:ext uri="{FF2B5EF4-FFF2-40B4-BE49-F238E27FC236}">
                <a16:creationId xmlns:a16="http://schemas.microsoft.com/office/drawing/2014/main" id="{E6970746-6528-478C-80E3-BBDCDF8E0A52}"/>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6" name="Picture 5">
            <a:extLst>
              <a:ext uri="{FF2B5EF4-FFF2-40B4-BE49-F238E27FC236}">
                <a16:creationId xmlns:a16="http://schemas.microsoft.com/office/drawing/2014/main" id="{C2F633BB-967C-4935-95DC-12D2F765DDC9}"/>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7" name="Rounded Rectangle 14">
            <a:extLst>
              <a:ext uri="{FF2B5EF4-FFF2-40B4-BE49-F238E27FC236}">
                <a16:creationId xmlns:a16="http://schemas.microsoft.com/office/drawing/2014/main" id="{5E49E2CA-FC9F-450C-8518-FFC05DE4C465}"/>
              </a:ext>
            </a:extLst>
          </p:cNvPr>
          <p:cNvSpPr/>
          <p:nvPr/>
        </p:nvSpPr>
        <p:spPr>
          <a:xfrm>
            <a:off x="370560" y="1333815"/>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D849B44E-DC37-4207-ACF6-2EB5DC2A4030}"/>
              </a:ext>
            </a:extLst>
          </p:cNvPr>
          <p:cNvSpPr txBox="1"/>
          <p:nvPr/>
        </p:nvSpPr>
        <p:spPr>
          <a:xfrm>
            <a:off x="1241032" y="2305340"/>
            <a:ext cx="6999998" cy="3385542"/>
          </a:xfrm>
          <a:prstGeom prst="rect">
            <a:avLst/>
          </a:prstGeom>
          <a:noFill/>
        </p:spPr>
        <p:txBody>
          <a:bodyPr wrap="square" rtlCol="0">
            <a:spAutoFit/>
          </a:bodyPr>
          <a:lstStyle/>
          <a:p>
            <a:pPr algn="ctr"/>
            <a:r>
              <a:rPr lang="en-GB" sz="4000" b="1" dirty="0">
                <a:solidFill>
                  <a:schemeClr val="bg1"/>
                </a:solidFill>
              </a:rPr>
              <a:t>Dialogue between parent’s and teachers is extremely important to us. No one knows your child better than you do! </a:t>
            </a:r>
          </a:p>
          <a:p>
            <a:endParaRPr lang="en-GB" dirty="0">
              <a:solidFill>
                <a:schemeClr val="bg1"/>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43333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80059" y="2053641"/>
            <a:ext cx="2751871"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ea typeface="+mj-ea"/>
                <a:cs typeface="+mj-cs"/>
              </a:rPr>
              <a:t>Who to see for what!</a:t>
            </a:r>
          </a:p>
        </p:txBody>
      </p:sp>
      <p:sp>
        <p:nvSpPr>
          <p:cNvPr id="4" name="Rounded Rectangle 3"/>
          <p:cNvSpPr/>
          <p:nvPr/>
        </p:nvSpPr>
        <p:spPr>
          <a:xfrm>
            <a:off x="4219670" y="958281"/>
            <a:ext cx="4608736" cy="5522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600" dirty="0">
                <a:solidFill>
                  <a:schemeClr val="bg1"/>
                </a:solidFill>
              </a:rPr>
              <a:t>For any minor, day-to-day issues, simply speak to any member at drop-off or email the class teacher using swan@rowlandsgillprimary.org.uk</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r>
              <a:rPr lang="en-US" sz="1600" dirty="0">
                <a:solidFill>
                  <a:schemeClr val="bg1"/>
                </a:solidFill>
              </a:rPr>
              <a:t>For any issues that may require more than a brief chat, please contact one of us via the school office and we will get in touch with you as soon as we can…</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r>
              <a:rPr lang="en-US" sz="1600" dirty="0">
                <a:solidFill>
                  <a:schemeClr val="bg1"/>
                </a:solidFill>
              </a:rPr>
              <a:t>office@gateshead.gov.uk </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r>
              <a:rPr lang="en-US" sz="1600" dirty="0">
                <a:solidFill>
                  <a:schemeClr val="bg1"/>
                </a:solidFill>
              </a:rPr>
              <a:t>01207 549359</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r>
              <a:rPr lang="en-US" sz="1600" dirty="0">
                <a:solidFill>
                  <a:schemeClr val="bg1"/>
                </a:solidFill>
              </a:rPr>
              <a:t>If you need to discuss a more personal issue, anything related to safeguarding or if it is a whole school matter, appointments can be made to see Mrs. Clarke or myself simply by catching us on the yard or contacting the school office.</a:t>
            </a:r>
            <a:endParaRPr lang="en-US" sz="1600" dirty="0">
              <a:solidFill>
                <a:schemeClr val="bg1"/>
              </a:solidFill>
              <a:cs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08091"/>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01138"/>
            <a:ext cx="792088" cy="857143"/>
          </a:xfrm>
          <a:prstGeom prst="rect">
            <a:avLst/>
          </a:prstGeom>
        </p:spPr>
      </p:pic>
    </p:spTree>
    <p:extLst>
      <p:ext uri="{BB962C8B-B14F-4D97-AF65-F5344CB8AC3E}">
        <p14:creationId xmlns:p14="http://schemas.microsoft.com/office/powerpoint/2010/main" val="329589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517625" y="1091759"/>
            <a:ext cx="2751871" cy="1939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800" b="1" i="0" u="none" strike="noStrike" kern="1200" cap="none" spc="0" normalizeH="0" baseline="0" noProof="0" dirty="0">
                <a:ln>
                  <a:noFill/>
                </a:ln>
                <a:solidFill>
                  <a:srgbClr val="FFFFFF"/>
                </a:solidFill>
                <a:effectLst/>
                <a:uLnTx/>
                <a:uFillTx/>
                <a:ea typeface="+mj-ea"/>
                <a:cs typeface="+mj-cs"/>
              </a:rPr>
              <a:t>Staffing</a:t>
            </a:r>
          </a:p>
        </p:txBody>
      </p:sp>
      <p:sp>
        <p:nvSpPr>
          <p:cNvPr id="4" name="Rounded Rectangle 3"/>
          <p:cNvSpPr/>
          <p:nvPr/>
        </p:nvSpPr>
        <p:spPr>
          <a:xfrm>
            <a:off x="3787121" y="188640"/>
            <a:ext cx="4561583" cy="4723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R="0" lvl="0" algn="ctr" fontAlgn="auto">
              <a:lnSpc>
                <a:spcPct val="90000"/>
              </a:lnSpc>
              <a:spcBef>
                <a:spcPts val="0"/>
              </a:spcBef>
              <a:spcAft>
                <a:spcPts val="600"/>
              </a:spcAft>
              <a:buClrTx/>
              <a:buSzTx/>
              <a:tabLst/>
              <a:defRPr/>
            </a:pPr>
            <a:r>
              <a:rPr lang="en-US" sz="2100" u="sng" dirty="0">
                <a:solidFill>
                  <a:schemeClr val="bg1"/>
                </a:solidFill>
              </a:rPr>
              <a:t>EYFS Staff</a:t>
            </a:r>
            <a:endParaRPr lang="en-US" sz="2100" b="0" i="0" u="sng" strike="noStrike" cap="none" spc="0" normalizeH="0" baseline="0" noProof="0" dirty="0">
              <a:ln>
                <a:noFill/>
              </a:ln>
              <a:solidFill>
                <a:schemeClr val="bg1"/>
              </a:solidFill>
              <a:effectLst/>
              <a:uLnTx/>
              <a:uFillTx/>
              <a:cs typeface="Calibri"/>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2100" b="0" i="0" u="none" strike="noStrike" cap="none" spc="0" normalizeH="0" baseline="0" noProof="0" dirty="0">
              <a:ln>
                <a:noFill/>
              </a:ln>
              <a:solidFill>
                <a:schemeClr val="bg1"/>
              </a:solidFill>
              <a:effectLst/>
              <a:uLnTx/>
              <a:uFillTx/>
              <a:cs typeface="Calibri"/>
            </a:endParaRPr>
          </a:p>
          <a:p>
            <a:pPr indent="-228600">
              <a:lnSpc>
                <a:spcPct val="90000"/>
              </a:lnSpc>
              <a:spcAft>
                <a:spcPts val="600"/>
              </a:spcAft>
              <a:buFont typeface="Arial" panose="020B0604020202020204" pitchFamily="34" charset="0"/>
              <a:buChar char="•"/>
              <a:defRPr/>
            </a:pPr>
            <a:r>
              <a:rPr kumimoji="0" lang="en-US" sz="2100" b="0" i="0" u="none" strike="noStrike" cap="none" spc="0" normalizeH="0" baseline="0" noProof="0" dirty="0">
                <a:ln>
                  <a:noFill/>
                </a:ln>
                <a:solidFill>
                  <a:schemeClr val="bg1"/>
                </a:solidFill>
                <a:effectLst/>
                <a:uLnTx/>
                <a:uFillTx/>
              </a:rPr>
              <a:t>Early </a:t>
            </a:r>
            <a:r>
              <a:rPr lang="en-US" sz="2100" dirty="0">
                <a:solidFill>
                  <a:schemeClr val="bg1"/>
                </a:solidFill>
              </a:rPr>
              <a:t>Years Lead and </a:t>
            </a:r>
            <a:r>
              <a:rPr kumimoji="0" lang="en-US" sz="2100" b="0" i="0" u="none" strike="noStrike" cap="none" spc="0" normalizeH="0" baseline="0" noProof="0" dirty="0">
                <a:ln>
                  <a:noFill/>
                </a:ln>
                <a:solidFill>
                  <a:schemeClr val="bg1"/>
                </a:solidFill>
                <a:effectLst/>
                <a:uLnTx/>
                <a:uFillTx/>
              </a:rPr>
              <a:t>Reception class Teacher: </a:t>
            </a:r>
            <a:r>
              <a:rPr kumimoji="0" lang="en-US" sz="2100" b="0" i="0" u="none" strike="noStrike" cap="none" spc="0" normalizeH="0" baseline="0" noProof="0" dirty="0" err="1">
                <a:ln>
                  <a:noFill/>
                </a:ln>
                <a:solidFill>
                  <a:schemeClr val="bg1"/>
                </a:solidFill>
                <a:effectLst/>
                <a:uLnTx/>
                <a:uFillTx/>
              </a:rPr>
              <a:t>Mrs</a:t>
            </a:r>
            <a:r>
              <a:rPr kumimoji="0" lang="en-US" sz="2100" b="0" i="0" u="none" strike="noStrike" cap="none" spc="0" normalizeH="0" baseline="0" noProof="0" dirty="0">
                <a:ln>
                  <a:noFill/>
                </a:ln>
                <a:solidFill>
                  <a:schemeClr val="bg1"/>
                </a:solidFill>
                <a:effectLst/>
                <a:uLnTx/>
                <a:uFillTx/>
              </a:rPr>
              <a:t> Sharpe</a:t>
            </a:r>
            <a:endParaRPr lang="en-US" sz="2100" dirty="0">
              <a:solidFill>
                <a:schemeClr val="bg1"/>
              </a:solidFill>
            </a:endParaRPr>
          </a:p>
          <a:p>
            <a:pPr>
              <a:lnSpc>
                <a:spcPct val="90000"/>
              </a:lnSpc>
              <a:spcAft>
                <a:spcPts val="600"/>
              </a:spcAft>
              <a:defRPr/>
            </a:pPr>
            <a:endParaRPr lang="en-US" sz="2100" dirty="0">
              <a:solidFill>
                <a:schemeClr val="bg1"/>
              </a:solidFill>
            </a:endParaRPr>
          </a:p>
          <a:p>
            <a:pPr indent="-228600">
              <a:lnSpc>
                <a:spcPct val="90000"/>
              </a:lnSpc>
              <a:spcAft>
                <a:spcPts val="600"/>
              </a:spcAft>
              <a:buFont typeface="Arial" panose="020B0604020202020204" pitchFamily="34" charset="0"/>
              <a:buChar char="•"/>
              <a:defRPr/>
            </a:pPr>
            <a:r>
              <a:rPr lang="en-US" sz="2100" b="0" i="0" u="none" strike="noStrike" cap="none" spc="0" normalizeH="0" baseline="0" noProof="0" dirty="0">
                <a:ln>
                  <a:noFill/>
                </a:ln>
                <a:solidFill>
                  <a:schemeClr val="bg1"/>
                </a:solidFill>
                <a:effectLst/>
                <a:uLnTx/>
                <a:uFillTx/>
                <a:cs typeface="Calibri"/>
              </a:rPr>
              <a:t>Nursery Teacher</a:t>
            </a:r>
            <a:r>
              <a:rPr lang="en-US" sz="2100" dirty="0">
                <a:solidFill>
                  <a:schemeClr val="bg1"/>
                </a:solidFill>
                <a:cs typeface="Calibri"/>
              </a:rPr>
              <a:t>: Miss Smales </a:t>
            </a:r>
            <a:endParaRPr lang="en-US" sz="2100" b="0" i="0" u="none" strike="noStrike" cap="none" spc="0" normalizeH="0" baseline="0" noProof="0" dirty="0">
              <a:ln>
                <a:noFill/>
              </a:ln>
              <a:solidFill>
                <a:schemeClr val="bg1"/>
              </a:solidFill>
              <a:effectLst/>
              <a:uLnTx/>
              <a:uFillTx/>
              <a:cs typeface="Calibri"/>
            </a:endParaRPr>
          </a:p>
          <a:p>
            <a:pPr indent="-228600">
              <a:lnSpc>
                <a:spcPct val="90000"/>
              </a:lnSpc>
              <a:spcAft>
                <a:spcPts val="600"/>
              </a:spcAft>
              <a:buFont typeface="Arial" panose="020B0604020202020204" pitchFamily="34" charset="0"/>
              <a:buChar char="•"/>
              <a:defRPr/>
            </a:pPr>
            <a:endParaRPr lang="en-US" sz="2100" dirty="0">
              <a:solidFill>
                <a:schemeClr val="bg1"/>
              </a:solidFill>
              <a:cs typeface="Calibri"/>
            </a:endParaRPr>
          </a:p>
          <a:p>
            <a:pPr>
              <a:lnSpc>
                <a:spcPct val="90000"/>
              </a:lnSpc>
              <a:spcAft>
                <a:spcPts val="600"/>
              </a:spcAft>
              <a:defRPr/>
            </a:pPr>
            <a:r>
              <a:rPr kumimoji="0" lang="en-US" sz="2100" b="0" i="0" u="none" strike="noStrike" cap="none" spc="0" normalizeH="0" baseline="0" noProof="0" dirty="0">
                <a:ln>
                  <a:noFill/>
                </a:ln>
                <a:solidFill>
                  <a:schemeClr val="bg1"/>
                </a:solidFill>
                <a:effectLst/>
                <a:uLnTx/>
                <a:uFillTx/>
              </a:rPr>
              <a:t>Higher Level Teaching Assistant: </a:t>
            </a:r>
            <a:r>
              <a:rPr lang="en-US" sz="2100" dirty="0">
                <a:solidFill>
                  <a:schemeClr val="bg1"/>
                </a:solidFill>
                <a:cs typeface="Calibri"/>
              </a:rPr>
              <a:t>Mrs. Andrew, Miss King and </a:t>
            </a:r>
            <a:r>
              <a:rPr lang="en-US" sz="2100" dirty="0" err="1">
                <a:solidFill>
                  <a:schemeClr val="bg1"/>
                </a:solidFill>
                <a:cs typeface="Calibri"/>
              </a:rPr>
              <a:t>Mrs</a:t>
            </a:r>
            <a:r>
              <a:rPr lang="en-US" sz="2100" dirty="0">
                <a:solidFill>
                  <a:schemeClr val="bg1"/>
                </a:solidFill>
                <a:cs typeface="Calibri"/>
              </a:rPr>
              <a:t> Edmondson</a:t>
            </a:r>
          </a:p>
          <a:p>
            <a:pPr indent="-228600">
              <a:lnSpc>
                <a:spcPct val="90000"/>
              </a:lnSpc>
              <a:spcAft>
                <a:spcPts val="600"/>
              </a:spcAft>
              <a:buFont typeface="Arial" panose="020B0604020202020204" pitchFamily="34" charset="0"/>
              <a:buChar char="•"/>
              <a:defRPr/>
            </a:pPr>
            <a:r>
              <a:rPr lang="en-US" sz="2100" b="0" i="0" u="none" strike="noStrike" cap="none" spc="0" normalizeH="0" baseline="0" noProof="0" dirty="0">
                <a:ln>
                  <a:noFill/>
                </a:ln>
                <a:solidFill>
                  <a:schemeClr val="bg1"/>
                </a:solidFill>
                <a:effectLst/>
                <a:uLnTx/>
                <a:uFillTx/>
                <a:cs typeface="Calibri"/>
              </a:rPr>
              <a:t>Teaching Assistant Mrs. Noble and Miss </a:t>
            </a:r>
            <a:r>
              <a:rPr lang="en-US" sz="2100" b="0" i="0" u="none" strike="noStrike" cap="none" spc="0" normalizeH="0" baseline="0" noProof="0" dirty="0" err="1">
                <a:ln>
                  <a:noFill/>
                </a:ln>
                <a:solidFill>
                  <a:schemeClr val="bg1"/>
                </a:solidFill>
                <a:effectLst/>
                <a:uLnTx/>
                <a:uFillTx/>
                <a:cs typeface="Calibri"/>
              </a:rPr>
              <a:t>Malpass</a:t>
            </a:r>
            <a:r>
              <a:rPr lang="en-US" sz="2100" b="0" i="0" u="none" strike="noStrike" cap="none" spc="0" normalizeH="0" baseline="0" noProof="0" dirty="0">
                <a:ln>
                  <a:noFill/>
                </a:ln>
                <a:solidFill>
                  <a:schemeClr val="bg1"/>
                </a:solidFill>
                <a:effectLst/>
                <a:uLnTx/>
                <a:uFillTx/>
                <a:cs typeface="Calibri"/>
              </a:rPr>
              <a:t> </a:t>
            </a:r>
          </a:p>
          <a:p>
            <a:pPr indent="-228600">
              <a:lnSpc>
                <a:spcPct val="90000"/>
              </a:lnSpc>
              <a:spcAft>
                <a:spcPts val="600"/>
              </a:spcAft>
              <a:buFont typeface="Arial" panose="020B0604020202020204" pitchFamily="34" charset="0"/>
              <a:buChar char="•"/>
              <a:defRPr/>
            </a:pPr>
            <a:endParaRPr lang="en-US" sz="2100" dirty="0">
              <a:solidFill>
                <a:schemeClr val="bg1"/>
              </a:solidFill>
              <a:cs typeface="Calibri"/>
            </a:endParaRPr>
          </a:p>
          <a:p>
            <a:pPr indent="-228600">
              <a:lnSpc>
                <a:spcPct val="90000"/>
              </a:lnSpc>
              <a:spcAft>
                <a:spcPts val="600"/>
              </a:spcAft>
              <a:buFont typeface="Arial" panose="020B0604020202020204" pitchFamily="34" charset="0"/>
              <a:buChar char="•"/>
              <a:defRPr/>
            </a:pPr>
            <a:r>
              <a:rPr lang="en-US" sz="2100" dirty="0">
                <a:solidFill>
                  <a:schemeClr val="bg1"/>
                </a:solidFill>
                <a:cs typeface="Calibri"/>
              </a:rPr>
              <a:t>Lunchtime Supervisor assigned to Reception class</a:t>
            </a:r>
            <a:endParaRPr lang="en-US" sz="2100" b="0" i="0" u="none" strike="noStrike" cap="none" spc="0" normalizeH="0" baseline="0" noProof="0" dirty="0">
              <a:ln>
                <a:noFill/>
              </a:ln>
              <a:solidFill>
                <a:schemeClr val="bg1"/>
              </a:solidFill>
              <a:effectLst/>
              <a:uLnTx/>
              <a:uFillTx/>
              <a:cs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166353" y="188640"/>
            <a:ext cx="662054" cy="71642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sp>
        <p:nvSpPr>
          <p:cNvPr id="2" name="Rounded Rectangle 4"/>
          <p:cNvSpPr/>
          <p:nvPr/>
        </p:nvSpPr>
        <p:spPr>
          <a:xfrm>
            <a:off x="1045521" y="4911909"/>
            <a:ext cx="2124248" cy="1559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p>
            <a:pPr marL="0" marR="0" lvl="0" indent="0" algn="ctr" fontAlgn="auto">
              <a:lnSpc>
                <a:spcPct val="90000"/>
              </a:lnSpc>
              <a:spcBef>
                <a:spcPct val="0"/>
              </a:spcBef>
              <a:spcAft>
                <a:spcPts val="600"/>
              </a:spcAft>
              <a:buClrTx/>
              <a:buSzTx/>
              <a:tabLst/>
              <a:defRPr/>
            </a:pPr>
            <a:r>
              <a:rPr lang="en-US" sz="4400" kern="1200" dirty="0">
                <a:solidFill>
                  <a:srgbClr val="FFFFFF"/>
                </a:solidFill>
                <a:ea typeface="+mj-ea"/>
                <a:cs typeface="+mj-cs"/>
              </a:rPr>
              <a:t>Key Workers in Reception</a:t>
            </a:r>
            <a:endParaRPr kumimoji="0" lang="en-US" sz="4400" b="0" i="0" u="none" strike="noStrike" kern="1200" cap="none" spc="0" normalizeH="0" baseline="0" noProof="0" dirty="0">
              <a:ln>
                <a:noFill/>
              </a:ln>
              <a:solidFill>
                <a:srgbClr val="FFFFFF"/>
              </a:solidFill>
              <a:effectLst/>
              <a:uLnTx/>
              <a:uFillTx/>
              <a:ea typeface="+mj-ea"/>
              <a:cs typeface="+mj-cs"/>
            </a:endParaRPr>
          </a:p>
        </p:txBody>
      </p:sp>
      <p:pic>
        <p:nvPicPr>
          <p:cNvPr id="9" name="Picture 8">
            <a:extLst>
              <a:ext uri="{FF2B5EF4-FFF2-40B4-BE49-F238E27FC236}">
                <a16:creationId xmlns:a16="http://schemas.microsoft.com/office/drawing/2014/main" id="{57D6A2B8-D322-4EB9-8C53-C3A1D98962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73" b="30310"/>
          <a:stretch/>
        </p:blipFill>
        <p:spPr>
          <a:xfrm>
            <a:off x="4033368" y="5212170"/>
            <a:ext cx="1494564" cy="1434887"/>
          </a:xfrm>
          <a:prstGeom prst="rect">
            <a:avLst/>
          </a:prstGeom>
        </p:spPr>
      </p:pic>
      <p:pic>
        <p:nvPicPr>
          <p:cNvPr id="10" name="Picture 9">
            <a:extLst>
              <a:ext uri="{FF2B5EF4-FFF2-40B4-BE49-F238E27FC236}">
                <a16:creationId xmlns:a16="http://schemas.microsoft.com/office/drawing/2014/main" id="{3939986C-DA34-4CD4-9DD3-6214165850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9" b="26318"/>
          <a:stretch/>
        </p:blipFill>
        <p:spPr>
          <a:xfrm>
            <a:off x="5716736" y="5149829"/>
            <a:ext cx="1494564" cy="1470251"/>
          </a:xfrm>
          <a:prstGeom prst="rect">
            <a:avLst/>
          </a:prstGeom>
        </p:spPr>
      </p:pic>
    </p:spTree>
    <p:extLst>
      <p:ext uri="{BB962C8B-B14F-4D97-AF65-F5344CB8AC3E}">
        <p14:creationId xmlns:p14="http://schemas.microsoft.com/office/powerpoint/2010/main" val="59546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711638" y="1327500"/>
            <a:ext cx="2751871" cy="1675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defRPr/>
            </a:pPr>
            <a:r>
              <a:rPr lang="en-US" sz="4400" kern="1200" dirty="0">
                <a:ln w="3175" cmpd="sng">
                  <a:noFill/>
                </a:ln>
                <a:solidFill>
                  <a:srgbClr val="FFFFFF"/>
                </a:solidFill>
                <a:ea typeface="+mj-ea"/>
                <a:cs typeface="+mj-cs"/>
              </a:rPr>
              <a:t>Routines</a:t>
            </a:r>
            <a:r>
              <a:rPr lang="en-US" sz="4400" dirty="0">
                <a:ln w="3175" cmpd="sng">
                  <a:noFill/>
                </a:ln>
                <a:solidFill>
                  <a:srgbClr val="FFFFFF"/>
                </a:solidFill>
                <a:latin typeface="+mj-lt"/>
                <a:ea typeface="+mj-ea"/>
                <a:cs typeface="+mj-cs"/>
              </a:rPr>
              <a:t> </a:t>
            </a:r>
            <a:endParaRPr kumimoji="0" lang="en-US" sz="4400" b="0" i="0" u="none" strike="noStrike" kern="1200" spc="0" normalizeH="0" baseline="0" noProof="0" dirty="0">
              <a:ln w="3175" cmpd="sng">
                <a:noFill/>
              </a:ln>
              <a:solidFill>
                <a:srgbClr val="FFFFFF"/>
              </a:solidFill>
              <a:uLnTx/>
              <a:uFillTx/>
              <a:latin typeface="+mj-lt"/>
              <a:ea typeface="+mj-ea"/>
              <a:cs typeface="+mj-cs"/>
            </a:endParaRPr>
          </a:p>
        </p:txBody>
      </p:sp>
      <p:sp>
        <p:nvSpPr>
          <p:cNvPr id="4" name="Rounded Rectangle 3"/>
          <p:cNvSpPr/>
          <p:nvPr/>
        </p:nvSpPr>
        <p:spPr>
          <a:xfrm>
            <a:off x="4729202" y="965937"/>
            <a:ext cx="3979563" cy="5230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nSpc>
                <a:spcPct val="90000"/>
              </a:lnSpc>
              <a:spcBef>
                <a:spcPct val="20000"/>
              </a:spcBef>
              <a:spcAft>
                <a:spcPts val="600"/>
              </a:spcAft>
              <a:buClr>
                <a:schemeClr val="accent1"/>
              </a:buClr>
              <a:buSzPct val="115000"/>
              <a:defRPr/>
            </a:pPr>
            <a:r>
              <a:rPr lang="en-US" sz="1600" b="1" dirty="0">
                <a:solidFill>
                  <a:schemeClr val="bg1"/>
                </a:solidFill>
              </a:rPr>
              <a:t>Homework</a:t>
            </a:r>
            <a:r>
              <a:rPr lang="en-US" sz="1600" dirty="0">
                <a:solidFill>
                  <a:schemeClr val="bg1"/>
                </a:solidFill>
              </a:rPr>
              <a:t> will be set every Friday via Tapestry. Homework can be completed via photographs/wording on Tapestry or you/your child can record in homework books. </a:t>
            </a:r>
          </a:p>
          <a:p>
            <a:pPr>
              <a:lnSpc>
                <a:spcPct val="90000"/>
              </a:lnSpc>
              <a:spcBef>
                <a:spcPct val="20000"/>
              </a:spcBef>
              <a:spcAft>
                <a:spcPts val="600"/>
              </a:spcAft>
              <a:buClr>
                <a:schemeClr val="accent1"/>
              </a:buClr>
              <a:buSzPct val="115000"/>
            </a:pPr>
            <a:r>
              <a:rPr lang="en-US" sz="1600" b="1" dirty="0">
                <a:solidFill>
                  <a:schemeClr val="bg1"/>
                </a:solidFill>
              </a:rPr>
              <a:t>Home-readers</a:t>
            </a:r>
            <a:r>
              <a:rPr lang="en-US" sz="1600" dirty="0">
                <a:solidFill>
                  <a:schemeClr val="bg1"/>
                </a:solidFill>
              </a:rPr>
              <a:t> will be sent home daily and your child will progress through our scheme. Your child may come home with a picture book first then progress onto phonic sound books. </a:t>
            </a:r>
            <a:r>
              <a:rPr lang="en-US" sz="1600" dirty="0">
                <a:solidFill>
                  <a:srgbClr val="000000"/>
                </a:solidFill>
              </a:rPr>
              <a:t> These books will be changed on a Thursday to be resent home on a Friday. </a:t>
            </a:r>
          </a:p>
          <a:p>
            <a:pPr>
              <a:lnSpc>
                <a:spcPct val="90000"/>
              </a:lnSpc>
              <a:spcBef>
                <a:spcPct val="20000"/>
              </a:spcBef>
              <a:spcAft>
                <a:spcPts val="600"/>
              </a:spcAft>
              <a:buClr>
                <a:schemeClr val="accent1"/>
              </a:buClr>
              <a:buSzPct val="115000"/>
            </a:pPr>
            <a:r>
              <a:rPr lang="en-US" sz="1600" b="1" dirty="0">
                <a:solidFill>
                  <a:schemeClr val="bg1">
                    <a:lumMod val="95000"/>
                  </a:schemeClr>
                </a:solidFill>
              </a:rPr>
              <a:t>Reading for Pleasure </a:t>
            </a:r>
            <a:r>
              <a:rPr lang="en-US" sz="1600" dirty="0">
                <a:solidFill>
                  <a:schemeClr val="bg1">
                    <a:lumMod val="95000"/>
                  </a:schemeClr>
                </a:solidFill>
              </a:rPr>
              <a:t>books sent out every week and to be returned on a Wednesday to be changed in our library. </a:t>
            </a:r>
          </a:p>
          <a:p>
            <a:pPr>
              <a:lnSpc>
                <a:spcPct val="90000"/>
              </a:lnSpc>
              <a:spcBef>
                <a:spcPct val="20000"/>
              </a:spcBef>
              <a:spcAft>
                <a:spcPts val="600"/>
              </a:spcAft>
              <a:buClr>
                <a:schemeClr val="accent1"/>
              </a:buClr>
              <a:buSzPct val="115000"/>
            </a:pPr>
            <a:r>
              <a:rPr lang="en-US" sz="1600" b="1" dirty="0">
                <a:solidFill>
                  <a:schemeClr val="bg1">
                    <a:lumMod val="95000"/>
                  </a:schemeClr>
                </a:solidFill>
              </a:rPr>
              <a:t>Forest School: </a:t>
            </a:r>
            <a:r>
              <a:rPr lang="en-US" sz="1600" dirty="0">
                <a:solidFill>
                  <a:schemeClr val="bg1">
                    <a:lumMod val="95000"/>
                  </a:schemeClr>
                </a:solidFill>
              </a:rPr>
              <a:t>we regularly go to Forest School, you will be informed when your child will go.</a:t>
            </a:r>
          </a:p>
          <a:p>
            <a:pPr>
              <a:lnSpc>
                <a:spcPct val="90000"/>
              </a:lnSpc>
              <a:spcBef>
                <a:spcPct val="20000"/>
              </a:spcBef>
              <a:spcAft>
                <a:spcPts val="600"/>
              </a:spcAft>
              <a:buClr>
                <a:schemeClr val="accent1"/>
              </a:buClr>
              <a:buSzPct val="115000"/>
            </a:pPr>
            <a:r>
              <a:rPr lang="en-US" sz="1600" b="1" dirty="0">
                <a:solidFill>
                  <a:schemeClr val="bg1">
                    <a:lumMod val="95000"/>
                  </a:schemeClr>
                </a:solidFill>
              </a:rPr>
              <a:t>PE day</a:t>
            </a:r>
            <a:r>
              <a:rPr lang="en-US" sz="1600" dirty="0">
                <a:solidFill>
                  <a:schemeClr val="bg1">
                    <a:lumMod val="95000"/>
                  </a:schemeClr>
                </a:solidFill>
              </a:rPr>
              <a:t>: will be announced in September</a:t>
            </a:r>
          </a:p>
          <a:p>
            <a:pPr lvl="0" indent="-228600">
              <a:lnSpc>
                <a:spcPct val="90000"/>
              </a:lnSpc>
              <a:spcBef>
                <a:spcPct val="20000"/>
              </a:spcBef>
              <a:spcAft>
                <a:spcPts val="600"/>
              </a:spcAft>
              <a:buClr>
                <a:schemeClr val="accent1"/>
              </a:buClr>
              <a:buSzPct val="115000"/>
              <a:buFont typeface="Arial" panose="020B0604020202020204" pitchFamily="34" charset="0"/>
              <a:buChar char="•"/>
            </a:pPr>
            <a:endParaRPr lang="en-US" sz="1300" dirty="0">
              <a:solidFill>
                <a:srgbClr val="0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pic>
        <p:nvPicPr>
          <p:cNvPr id="10" name="Picture 9">
            <a:extLst>
              <a:ext uri="{FF2B5EF4-FFF2-40B4-BE49-F238E27FC236}">
                <a16:creationId xmlns:a16="http://schemas.microsoft.com/office/drawing/2014/main" id="{1E7B611E-65AD-4A86-BEB0-3828C3E09D07}"/>
              </a:ext>
            </a:extLst>
          </p:cNvPr>
          <p:cNvPicPr>
            <a:picLocks noChangeAspect="1"/>
          </p:cNvPicPr>
          <p:nvPr/>
        </p:nvPicPr>
        <p:blipFill rotWithShape="1">
          <a:blip r:embed="rId4">
            <a:extLst>
              <a:ext uri="{28A0092B-C50C-407E-A947-70E740481C1C}">
                <a14:useLocalDpi xmlns:a14="http://schemas.microsoft.com/office/drawing/2010/main" val="0"/>
              </a:ext>
            </a:extLst>
          </a:blip>
          <a:srcRect l="1723" t="24913" r="1731" b="22653"/>
          <a:stretch/>
        </p:blipFill>
        <p:spPr>
          <a:xfrm>
            <a:off x="1564278" y="4486221"/>
            <a:ext cx="1790687" cy="888734"/>
          </a:xfrm>
          <a:prstGeom prst="rect">
            <a:avLst/>
          </a:prstGeom>
        </p:spPr>
      </p:pic>
      <p:pic>
        <p:nvPicPr>
          <p:cNvPr id="11" name="Picture 10">
            <a:extLst>
              <a:ext uri="{FF2B5EF4-FFF2-40B4-BE49-F238E27FC236}">
                <a16:creationId xmlns:a16="http://schemas.microsoft.com/office/drawing/2014/main" id="{32CC025E-C26E-46A7-B78F-D6B866FB783C}"/>
              </a:ext>
            </a:extLst>
          </p:cNvPr>
          <p:cNvPicPr>
            <a:picLocks noChangeAspect="1"/>
          </p:cNvPicPr>
          <p:nvPr/>
        </p:nvPicPr>
        <p:blipFill>
          <a:blip r:embed="rId5">
            <a:extLst>
              <a:ext uri="{28A0092B-C50C-407E-A947-70E740481C1C}">
                <a14:useLocalDpi xmlns:a14="http://schemas.microsoft.com/office/drawing/2010/main" val="0"/>
              </a:ext>
            </a:extLst>
          </a:blip>
          <a:srcRect t="4555" b="4555"/>
          <a:stretch/>
        </p:blipFill>
        <p:spPr>
          <a:xfrm>
            <a:off x="212338" y="3217146"/>
            <a:ext cx="1790687" cy="888734"/>
          </a:xfrm>
          <a:prstGeom prst="rect">
            <a:avLst/>
          </a:prstGeom>
        </p:spPr>
      </p:pic>
    </p:spTree>
    <p:extLst>
      <p:ext uri="{BB962C8B-B14F-4D97-AF65-F5344CB8AC3E}">
        <p14:creationId xmlns:p14="http://schemas.microsoft.com/office/powerpoint/2010/main" val="422079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8"/>
          <p:cNvSpPr/>
          <p:nvPr/>
        </p:nvSpPr>
        <p:spPr>
          <a:xfrm>
            <a:off x="480059" y="2053641"/>
            <a:ext cx="2751871"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FFFFFF"/>
                </a:solidFill>
                <a:ea typeface="+mj-ea"/>
                <a:cs typeface="+mj-cs"/>
              </a:rPr>
              <a:t>Useful things to share!</a:t>
            </a:r>
          </a:p>
        </p:txBody>
      </p:sp>
      <p:sp>
        <p:nvSpPr>
          <p:cNvPr id="4" name="Rounded Rectangle 3"/>
          <p:cNvSpPr/>
          <p:nvPr/>
        </p:nvSpPr>
        <p:spPr>
          <a:xfrm>
            <a:off x="4211157" y="2911571"/>
            <a:ext cx="4452784" cy="3744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1200" dirty="0">
              <a:solidFill>
                <a:srgbClr val="000000"/>
              </a:solidFill>
            </a:endParaRPr>
          </a:p>
          <a:p>
            <a:pPr indent="-228600">
              <a:lnSpc>
                <a:spcPct val="90000"/>
              </a:lnSpc>
              <a:spcAft>
                <a:spcPts val="600"/>
              </a:spcAft>
              <a:buFont typeface="Arial" panose="020B0604020202020204" pitchFamily="34" charset="0"/>
              <a:buChar char="•"/>
            </a:pPr>
            <a:endParaRPr lang="en-US" sz="1600" dirty="0">
              <a:solidFill>
                <a:srgbClr val="000000"/>
              </a:solidFill>
              <a:cs typeface="Calibri"/>
            </a:endParaRPr>
          </a:p>
          <a:p>
            <a:pPr indent="-228600">
              <a:lnSpc>
                <a:spcPct val="90000"/>
              </a:lnSpc>
              <a:spcAft>
                <a:spcPts val="600"/>
              </a:spcAft>
              <a:buFont typeface="Arial" panose="020B0604020202020204" pitchFamily="34" charset="0"/>
              <a:buChar char="•"/>
            </a:pPr>
            <a:endParaRPr lang="en-US" dirty="0">
              <a:solidFill>
                <a:schemeClr val="bg1"/>
              </a:solidFill>
              <a:latin typeface="Comic Sans MS"/>
            </a:endParaRPr>
          </a:p>
          <a:p>
            <a:pPr indent="-228600">
              <a:lnSpc>
                <a:spcPct val="90000"/>
              </a:lnSpc>
              <a:spcAft>
                <a:spcPts val="600"/>
              </a:spcAft>
              <a:buFont typeface="Arial" panose="020B0604020202020204" pitchFamily="34" charset="0"/>
              <a:buChar char="•"/>
            </a:pPr>
            <a:r>
              <a:rPr lang="en-US" dirty="0">
                <a:solidFill>
                  <a:schemeClr val="bg1"/>
                </a:solidFill>
              </a:rPr>
              <a:t>We love to explore the world around us and sometimes this can get a bit messy, also accidents do happen, please send in a bag of spare clothes (including underwear and socks) - staff will notify you when we need more items.  </a:t>
            </a:r>
            <a:r>
              <a:rPr lang="en-US" b="1" dirty="0">
                <a:solidFill>
                  <a:schemeClr val="bg1"/>
                </a:solidFill>
              </a:rPr>
              <a:t>Please send in all year round not just when your child starts Reception!</a:t>
            </a:r>
          </a:p>
          <a:p>
            <a:pPr indent="-228600">
              <a:lnSpc>
                <a:spcPct val="90000"/>
              </a:lnSpc>
              <a:spcAft>
                <a:spcPts val="600"/>
              </a:spcAft>
              <a:buFont typeface="Arial" panose="020B0604020202020204" pitchFamily="34" charset="0"/>
              <a:buChar char="•"/>
            </a:pPr>
            <a:r>
              <a:rPr lang="en-US" dirty="0">
                <a:solidFill>
                  <a:schemeClr val="bg1"/>
                </a:solidFill>
                <a:cs typeface="Calibri"/>
              </a:rPr>
              <a:t>Please provide a water bottle for your child. </a:t>
            </a:r>
          </a:p>
          <a:p>
            <a:pPr marL="114300" algn="ctr">
              <a:lnSpc>
                <a:spcPct val="90000"/>
              </a:lnSpc>
              <a:spcAft>
                <a:spcPts val="600"/>
              </a:spcAft>
            </a:pPr>
            <a:r>
              <a:rPr lang="en-US" b="1" u="sng" dirty="0">
                <a:solidFill>
                  <a:schemeClr val="tx1"/>
                </a:solidFill>
                <a:highlight>
                  <a:srgbClr val="FF0000"/>
                </a:highlight>
              </a:rPr>
              <a:t>PLEASE ensure EVERYTHING is named!</a:t>
            </a:r>
            <a:endParaRPr lang="en-US" sz="1200" dirty="0">
              <a:solidFill>
                <a:schemeClr val="tx1"/>
              </a:solidFill>
              <a:highlight>
                <a:srgbClr val="FF0000"/>
              </a:highlight>
            </a:endParaRPr>
          </a:p>
          <a:p>
            <a:pPr indent="-228600" fontAlgn="base">
              <a:lnSpc>
                <a:spcPct val="90000"/>
              </a:lnSpc>
              <a:spcAft>
                <a:spcPts val="600"/>
              </a:spcAft>
              <a:buFont typeface="Arial" panose="020B0604020202020204" pitchFamily="34" charset="0"/>
              <a:buChar char="•"/>
            </a:pPr>
            <a:endParaRPr lang="en-US" sz="1200" dirty="0">
              <a:solidFill>
                <a:srgbClr val="000000"/>
              </a:solidFill>
            </a:endParaRPr>
          </a:p>
          <a:p>
            <a:pPr indent="-228600" fontAlgn="base">
              <a:lnSpc>
                <a:spcPct val="90000"/>
              </a:lnSpc>
              <a:spcAft>
                <a:spcPts val="600"/>
              </a:spcAft>
              <a:buFont typeface="Arial" panose="020B0604020202020204" pitchFamily="34" charset="0"/>
              <a:buChar char="•"/>
            </a:pPr>
            <a:endParaRPr lang="en-US" sz="1200" u="sng" dirty="0">
              <a:solidFill>
                <a:srgbClr val="000000"/>
              </a:solidFill>
            </a:endParaRPr>
          </a:p>
          <a:p>
            <a:pPr indent="-228600" fontAlgn="base">
              <a:lnSpc>
                <a:spcPct val="90000"/>
              </a:lnSpc>
              <a:spcAft>
                <a:spcPts val="600"/>
              </a:spcAft>
              <a:buFont typeface="Arial" panose="020B0604020202020204" pitchFamily="34" charset="0"/>
              <a:buChar char="•"/>
            </a:pPr>
            <a:endParaRPr lang="en-US" sz="1200" dirty="0">
              <a:solidFill>
                <a:srgbClr val="000000"/>
              </a:solidFill>
            </a:endParaRPr>
          </a:p>
          <a:p>
            <a:pPr indent="-228600">
              <a:lnSpc>
                <a:spcPct val="90000"/>
              </a:lnSpc>
              <a:spcAft>
                <a:spcPts val="600"/>
              </a:spcAft>
              <a:buFont typeface="Arial" panose="020B0604020202020204" pitchFamily="34" charset="0"/>
              <a:buChar char="•"/>
            </a:pPr>
            <a:endParaRPr lang="en-US" sz="1200" dirty="0">
              <a:solidFill>
                <a:srgbClr val="000000"/>
              </a:solidFill>
            </a:endParaRPr>
          </a:p>
          <a:p>
            <a:pPr indent="-228600">
              <a:lnSpc>
                <a:spcPct val="90000"/>
              </a:lnSpc>
              <a:spcAft>
                <a:spcPts val="600"/>
              </a:spcAft>
              <a:buFont typeface="Arial" panose="020B0604020202020204" pitchFamily="34" charset="0"/>
              <a:buChar char="•"/>
            </a:pPr>
            <a:endParaRPr lang="en-US" sz="1200" dirty="0">
              <a:solidFill>
                <a:srgbClr val="00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6146" name="Picture 2" descr="Kids Flip-Top Water Bottle | Children Drinks Bottle | LittleLife">
            <a:extLst>
              <a:ext uri="{FF2B5EF4-FFF2-40B4-BE49-F238E27FC236}">
                <a16:creationId xmlns:a16="http://schemas.microsoft.com/office/drawing/2014/main" id="{0A48E0DA-646E-44B1-9953-5798F194C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010" y="992895"/>
            <a:ext cx="1287073" cy="12870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730C1AC-6740-4CB7-A9C4-2ED4E4466255}"/>
              </a:ext>
            </a:extLst>
          </p:cNvPr>
          <p:cNvPicPr>
            <a:picLocks noChangeAspect="1"/>
          </p:cNvPicPr>
          <p:nvPr/>
        </p:nvPicPr>
        <p:blipFill>
          <a:blip r:embed="rId5">
            <a:alphaModFix/>
          </a:blip>
          <a:stretch>
            <a:fillRect/>
          </a:stretch>
        </p:blipFill>
        <p:spPr>
          <a:xfrm>
            <a:off x="5985198" y="977460"/>
            <a:ext cx="1487128" cy="1487128"/>
          </a:xfrm>
          <a:prstGeom prst="rect">
            <a:avLst/>
          </a:prstGeom>
          <a:effectLst>
            <a:softEdge rad="0"/>
          </a:effectLst>
        </p:spPr>
      </p:pic>
      <p:pic>
        <p:nvPicPr>
          <p:cNvPr id="3" name="Picture 6">
            <a:extLst>
              <a:ext uri="{FF2B5EF4-FFF2-40B4-BE49-F238E27FC236}">
                <a16:creationId xmlns:a16="http://schemas.microsoft.com/office/drawing/2014/main" id="{9D262686-1310-40C2-A3E6-1BBB923FF524}"/>
              </a:ext>
            </a:extLst>
          </p:cNvPr>
          <p:cNvPicPr>
            <a:picLocks noChangeAspect="1"/>
          </p:cNvPicPr>
          <p:nvPr/>
        </p:nvPicPr>
        <p:blipFill>
          <a:blip r:embed="rId6">
            <a:alphaModFix/>
          </a:blip>
          <a:stretch>
            <a:fillRect/>
          </a:stretch>
        </p:blipFill>
        <p:spPr>
          <a:xfrm>
            <a:off x="7402921" y="1251655"/>
            <a:ext cx="1487128" cy="915155"/>
          </a:xfrm>
          <a:prstGeom prst="rect">
            <a:avLst/>
          </a:prstGeom>
          <a:effectLst>
            <a:softEdge rad="0"/>
          </a:effectLst>
        </p:spPr>
      </p:pic>
    </p:spTree>
    <p:extLst>
      <p:ext uri="{BB962C8B-B14F-4D97-AF65-F5344CB8AC3E}">
        <p14:creationId xmlns:p14="http://schemas.microsoft.com/office/powerpoint/2010/main" val="26986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79858" y="2125359"/>
            <a:ext cx="2751871"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kern="1200" dirty="0">
                <a:ln w="3175" cmpd="sng">
                  <a:noFill/>
                </a:ln>
                <a:solidFill>
                  <a:srgbClr val="FFFFFF"/>
                </a:solidFill>
                <a:ea typeface="+mj-ea"/>
                <a:cs typeface="+mj-cs"/>
              </a:rPr>
              <a:t>Useful things to share</a:t>
            </a:r>
          </a:p>
        </p:txBody>
      </p:sp>
      <p:sp>
        <p:nvSpPr>
          <p:cNvPr id="4" name="Rounded Rectangle 3"/>
          <p:cNvSpPr/>
          <p:nvPr/>
        </p:nvSpPr>
        <p:spPr>
          <a:xfrm>
            <a:off x="4137033" y="744716"/>
            <a:ext cx="4608737" cy="581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20000"/>
              </a:spcBef>
              <a:spcAft>
                <a:spcPts val="600"/>
              </a:spcAft>
              <a:buClr>
                <a:schemeClr val="accent1"/>
              </a:buClr>
              <a:buSzPct val="115000"/>
            </a:pPr>
            <a:r>
              <a:rPr lang="en-US" dirty="0">
                <a:solidFill>
                  <a:schemeClr val="bg1"/>
                </a:solidFill>
              </a:rPr>
              <a:t>The school website is the key place for information both about school and also relating to our class.  All letters are sent out via </a:t>
            </a:r>
            <a:r>
              <a:rPr lang="en-US" b="1" dirty="0">
                <a:solidFill>
                  <a:schemeClr val="bg1"/>
                </a:solidFill>
              </a:rPr>
              <a:t>Arbor.</a:t>
            </a:r>
          </a:p>
          <a:p>
            <a:pPr>
              <a:lnSpc>
                <a:spcPct val="90000"/>
              </a:lnSpc>
              <a:spcBef>
                <a:spcPct val="20000"/>
              </a:spcBef>
              <a:spcAft>
                <a:spcPts val="600"/>
              </a:spcAft>
              <a:buClr>
                <a:schemeClr val="accent1"/>
              </a:buClr>
              <a:buSzPct val="115000"/>
            </a:pPr>
            <a:r>
              <a:rPr lang="en-US" dirty="0">
                <a:solidFill>
                  <a:schemeClr val="bg1"/>
                </a:solidFill>
              </a:rPr>
              <a:t>EYFS fund £1 per week</a:t>
            </a:r>
            <a:endParaRPr lang="en-US" b="1" dirty="0">
              <a:solidFill>
                <a:schemeClr val="bg1"/>
              </a:solidFill>
            </a:endParaRPr>
          </a:p>
          <a:p>
            <a:pPr>
              <a:lnSpc>
                <a:spcPct val="90000"/>
              </a:lnSpc>
              <a:spcBef>
                <a:spcPct val="20000"/>
              </a:spcBef>
              <a:spcAft>
                <a:spcPts val="600"/>
              </a:spcAft>
              <a:buClr>
                <a:schemeClr val="accent1"/>
              </a:buClr>
              <a:buSzPct val="115000"/>
            </a:pPr>
            <a:r>
              <a:rPr lang="en-US" dirty="0">
                <a:solidFill>
                  <a:schemeClr val="bg1"/>
                </a:solidFill>
              </a:rPr>
              <a:t>All payments for any school related events or services are to be made using </a:t>
            </a:r>
            <a:r>
              <a:rPr lang="en-US" b="1" dirty="0">
                <a:solidFill>
                  <a:schemeClr val="bg1"/>
                </a:solidFill>
              </a:rPr>
              <a:t>Arbor.</a:t>
            </a:r>
          </a:p>
          <a:p>
            <a:pPr>
              <a:lnSpc>
                <a:spcPct val="90000"/>
              </a:lnSpc>
              <a:spcBef>
                <a:spcPct val="20000"/>
              </a:spcBef>
              <a:spcAft>
                <a:spcPts val="600"/>
              </a:spcAft>
              <a:buClr>
                <a:schemeClr val="accent1"/>
              </a:buClr>
              <a:buSzPct val="114999"/>
            </a:pPr>
            <a:r>
              <a:rPr lang="en-US" dirty="0">
                <a:solidFill>
                  <a:schemeClr val="bg1"/>
                </a:solidFill>
              </a:rPr>
              <a:t>Tapestry – online learning journal </a:t>
            </a:r>
            <a:endParaRPr lang="en-US" dirty="0">
              <a:solidFill>
                <a:schemeClr val="bg1"/>
              </a:solidFill>
              <a:cs typeface="Calibri"/>
            </a:endParaRPr>
          </a:p>
          <a:p>
            <a:pPr>
              <a:lnSpc>
                <a:spcPct val="90000"/>
              </a:lnSpc>
              <a:spcBef>
                <a:spcPct val="20000"/>
              </a:spcBef>
              <a:spcAft>
                <a:spcPts val="600"/>
              </a:spcAft>
              <a:buClr>
                <a:schemeClr val="accent1"/>
              </a:buClr>
              <a:buSzPct val="114999"/>
            </a:pPr>
            <a:r>
              <a:rPr lang="en-US" dirty="0">
                <a:solidFill>
                  <a:schemeClr val="bg1"/>
                </a:solidFill>
                <a:cs typeface="Calibri"/>
              </a:rPr>
              <a:t>These log ins will be sent to you as soon as your child starts in September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Tree>
    <p:extLst>
      <p:ext uri="{BB962C8B-B14F-4D97-AF65-F5344CB8AC3E}">
        <p14:creationId xmlns:p14="http://schemas.microsoft.com/office/powerpoint/2010/main" val="349188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5594" y="1397141"/>
            <a:ext cx="2938594" cy="1525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400" b="1" i="0" u="none" strike="noStrike" kern="1200" spc="0" normalizeH="0" baseline="0" noProof="0" dirty="0">
                <a:ln w="3175" cmpd="sng">
                  <a:noFill/>
                </a:ln>
                <a:solidFill>
                  <a:srgbClr val="FFFFFF"/>
                </a:solidFill>
                <a:uLnTx/>
                <a:uFillTx/>
                <a:ea typeface="+mj-ea"/>
                <a:cs typeface="+mj-cs"/>
              </a:rPr>
              <a:t>Uniform</a:t>
            </a:r>
          </a:p>
        </p:txBody>
      </p:sp>
      <p:sp>
        <p:nvSpPr>
          <p:cNvPr id="4" name="Rounded Rectangle 3"/>
          <p:cNvSpPr/>
          <p:nvPr/>
        </p:nvSpPr>
        <p:spPr>
          <a:xfrm>
            <a:off x="4056755" y="396496"/>
            <a:ext cx="3979563" cy="6065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20000"/>
              </a:spcBef>
              <a:spcAft>
                <a:spcPts val="600"/>
              </a:spcAft>
              <a:buClr>
                <a:schemeClr val="accent1"/>
              </a:buClr>
              <a:buSzPct val="115000"/>
              <a:defRPr/>
            </a:pPr>
            <a:r>
              <a:rPr lang="en-GB" sz="1600" dirty="0">
                <a:solidFill>
                  <a:schemeClr val="bg1"/>
                </a:solidFill>
              </a:rPr>
              <a:t>Purple sweatshirt or sweatshirt cardigan (not knitted), preferably with school logo</a:t>
            </a:r>
          </a:p>
          <a:p>
            <a:pPr>
              <a:lnSpc>
                <a:spcPct val="90000"/>
              </a:lnSpc>
              <a:spcBef>
                <a:spcPct val="20000"/>
              </a:spcBef>
              <a:spcAft>
                <a:spcPts val="600"/>
              </a:spcAft>
              <a:buClr>
                <a:schemeClr val="accent1"/>
              </a:buClr>
              <a:buSzPct val="115000"/>
              <a:defRPr/>
            </a:pPr>
            <a:r>
              <a:rPr lang="en-GB" sz="1600" dirty="0">
                <a:solidFill>
                  <a:schemeClr val="bg1"/>
                </a:solidFill>
              </a:rPr>
              <a:t>Purple or white polo shirt, preferably with school logo</a:t>
            </a:r>
          </a:p>
          <a:p>
            <a:pPr>
              <a:lnSpc>
                <a:spcPct val="90000"/>
              </a:lnSpc>
              <a:spcBef>
                <a:spcPct val="20000"/>
              </a:spcBef>
              <a:spcAft>
                <a:spcPts val="600"/>
              </a:spcAft>
              <a:buClr>
                <a:schemeClr val="accent1"/>
              </a:buClr>
              <a:buSzPct val="115000"/>
              <a:defRPr/>
            </a:pPr>
            <a:r>
              <a:rPr lang="en-GB" sz="1600" dirty="0">
                <a:solidFill>
                  <a:schemeClr val="bg1"/>
                </a:solidFill>
              </a:rPr>
              <a:t>Grey school trousers or shorts  (not black). Jogging bottoms can be warm to help with independent toileting.</a:t>
            </a:r>
          </a:p>
          <a:p>
            <a:pPr>
              <a:lnSpc>
                <a:spcPct val="90000"/>
              </a:lnSpc>
              <a:spcBef>
                <a:spcPct val="20000"/>
              </a:spcBef>
              <a:spcAft>
                <a:spcPts val="600"/>
              </a:spcAft>
              <a:buClr>
                <a:schemeClr val="accent1"/>
              </a:buClr>
              <a:buSzPct val="115000"/>
              <a:defRPr/>
            </a:pPr>
            <a:r>
              <a:rPr lang="en-GB" sz="1600" dirty="0">
                <a:solidFill>
                  <a:schemeClr val="bg1"/>
                </a:solidFill>
              </a:rPr>
              <a:t>Grey skirt or grey pinafore dress purple checked dress (in warmer weather)</a:t>
            </a:r>
          </a:p>
          <a:p>
            <a:pPr>
              <a:lnSpc>
                <a:spcPct val="90000"/>
              </a:lnSpc>
              <a:spcBef>
                <a:spcPct val="20000"/>
              </a:spcBef>
              <a:spcAft>
                <a:spcPts val="600"/>
              </a:spcAft>
              <a:buClr>
                <a:schemeClr val="accent1"/>
              </a:buClr>
              <a:buSzPct val="115000"/>
              <a:defRPr/>
            </a:pPr>
            <a:r>
              <a:rPr lang="en-GB" sz="1600" u="sng" dirty="0">
                <a:solidFill>
                  <a:schemeClr val="bg1"/>
                </a:solidFill>
              </a:rPr>
              <a:t>School Bags</a:t>
            </a:r>
          </a:p>
          <a:p>
            <a:pPr>
              <a:lnSpc>
                <a:spcPct val="90000"/>
              </a:lnSpc>
              <a:spcBef>
                <a:spcPct val="20000"/>
              </a:spcBef>
              <a:spcAft>
                <a:spcPts val="600"/>
              </a:spcAft>
              <a:buClr>
                <a:schemeClr val="accent1"/>
              </a:buClr>
              <a:buSzPct val="115000"/>
              <a:defRPr/>
            </a:pPr>
            <a:r>
              <a:rPr lang="en-GB" sz="1600" dirty="0">
                <a:solidFill>
                  <a:schemeClr val="bg1"/>
                </a:solidFill>
              </a:rPr>
              <a:t>Purple school reading book bags, or small school rucksacks.</a:t>
            </a:r>
          </a:p>
          <a:p>
            <a:pPr>
              <a:lnSpc>
                <a:spcPct val="90000"/>
              </a:lnSpc>
              <a:spcBef>
                <a:spcPct val="20000"/>
              </a:spcBef>
              <a:spcAft>
                <a:spcPts val="600"/>
              </a:spcAft>
              <a:buClr>
                <a:schemeClr val="accent1"/>
              </a:buClr>
              <a:buSzPct val="115000"/>
              <a:defRPr/>
            </a:pPr>
            <a:r>
              <a:rPr lang="en-GB" sz="1600" u="sng" dirty="0">
                <a:solidFill>
                  <a:schemeClr val="bg1"/>
                </a:solidFill>
              </a:rPr>
              <a:t>Forest School</a:t>
            </a:r>
          </a:p>
          <a:p>
            <a:pPr>
              <a:lnSpc>
                <a:spcPct val="90000"/>
              </a:lnSpc>
              <a:spcBef>
                <a:spcPct val="20000"/>
              </a:spcBef>
              <a:spcAft>
                <a:spcPts val="600"/>
              </a:spcAft>
              <a:buClr>
                <a:schemeClr val="accent1"/>
              </a:buClr>
              <a:buSzPct val="115000"/>
              <a:defRPr/>
            </a:pPr>
            <a:r>
              <a:rPr lang="en-GB" sz="1600" dirty="0">
                <a:solidFill>
                  <a:schemeClr val="bg1"/>
                </a:solidFill>
              </a:rPr>
              <a:t>Children can come into school wearing suitable clothing for Forest to keep them warm.</a:t>
            </a:r>
          </a:p>
          <a:p>
            <a:pPr>
              <a:lnSpc>
                <a:spcPct val="90000"/>
              </a:lnSpc>
              <a:spcBef>
                <a:spcPct val="20000"/>
              </a:spcBef>
              <a:spcAft>
                <a:spcPts val="600"/>
              </a:spcAft>
              <a:buClr>
                <a:schemeClr val="accent1"/>
              </a:buClr>
              <a:buSzPct val="115000"/>
              <a:defRPr/>
            </a:pPr>
            <a:r>
              <a:rPr lang="en-GB" sz="1600" u="sng" dirty="0">
                <a:solidFill>
                  <a:schemeClr val="bg1"/>
                </a:solidFill>
              </a:rPr>
              <a:t>PE kits</a:t>
            </a:r>
          </a:p>
          <a:p>
            <a:pPr>
              <a:lnSpc>
                <a:spcPct val="90000"/>
              </a:lnSpc>
              <a:spcBef>
                <a:spcPct val="20000"/>
              </a:spcBef>
              <a:spcAft>
                <a:spcPts val="600"/>
              </a:spcAft>
              <a:buClr>
                <a:schemeClr val="accent1"/>
              </a:buClr>
              <a:buSzPct val="115000"/>
              <a:defRPr/>
            </a:pPr>
            <a:r>
              <a:rPr lang="en-GB" sz="1600" dirty="0">
                <a:solidFill>
                  <a:schemeClr val="bg1"/>
                </a:solidFill>
              </a:rPr>
              <a:t>To be sent into school in September we will change into in school (Autumn term)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10" name="Rounded Rectangle 4">
            <a:extLst>
              <a:ext uri="{FF2B5EF4-FFF2-40B4-BE49-F238E27FC236}">
                <a16:creationId xmlns:a16="http://schemas.microsoft.com/office/drawing/2014/main" id="{0C0B64E6-44EE-4CF3-ABBD-B53F2C7CA55F}"/>
              </a:ext>
            </a:extLst>
          </p:cNvPr>
          <p:cNvSpPr/>
          <p:nvPr/>
        </p:nvSpPr>
        <p:spPr>
          <a:xfrm>
            <a:off x="294148" y="3364893"/>
            <a:ext cx="3058651" cy="2095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0000" lnSpcReduction="20000"/>
          </a:bodyPr>
          <a:lstStyle/>
          <a:p>
            <a:pPr algn="ctr">
              <a:lnSpc>
                <a:spcPct val="90000"/>
              </a:lnSpc>
              <a:spcBef>
                <a:spcPct val="20000"/>
              </a:spcBef>
              <a:spcAft>
                <a:spcPts val="600"/>
              </a:spcAft>
              <a:buClr>
                <a:schemeClr val="accent1"/>
              </a:buClr>
              <a:buSzPct val="115000"/>
              <a:defRPr/>
            </a:pPr>
            <a:r>
              <a:rPr lang="en-GB" altLang="en-US" sz="4400" b="1" dirty="0">
                <a:solidFill>
                  <a:schemeClr val="bg1"/>
                </a:solidFill>
              </a:rPr>
              <a:t>All items of clothing should be marked with your child’s name please! Please make sure that, if your child’s name is written on, it hasn’t faded after you wash the item of clothing. </a:t>
            </a:r>
          </a:p>
        </p:txBody>
      </p:sp>
    </p:spTree>
    <p:extLst>
      <p:ext uri="{BB962C8B-B14F-4D97-AF65-F5344CB8AC3E}">
        <p14:creationId xmlns:p14="http://schemas.microsoft.com/office/powerpoint/2010/main" val="43425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2280" y="2053641"/>
            <a:ext cx="3412502"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ea typeface="+mj-ea"/>
                <a:cs typeface="+mj-cs"/>
              </a:rPr>
              <a:t>Medication and Absence</a:t>
            </a:r>
          </a:p>
        </p:txBody>
      </p:sp>
      <p:sp>
        <p:nvSpPr>
          <p:cNvPr id="4" name="Rounded Rectangle 3"/>
          <p:cNvSpPr/>
          <p:nvPr/>
        </p:nvSpPr>
        <p:spPr>
          <a:xfrm>
            <a:off x="3834582" y="801866"/>
            <a:ext cx="4712912" cy="5230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900" dirty="0">
                <a:solidFill>
                  <a:schemeClr val="bg1"/>
                </a:solidFill>
              </a:rPr>
              <a:t>All medical needs should be shared as soon as possible to ensure we can support your child effectively.  Any medication needs to be prescribed and be labelled. The office staff oversee medication in school so they may be in touch for more serious conditions or to clarify medication.</a:t>
            </a:r>
          </a:p>
          <a:p>
            <a:pPr indent="-228600">
              <a:lnSpc>
                <a:spcPct val="90000"/>
              </a:lnSpc>
              <a:spcAft>
                <a:spcPts val="600"/>
              </a:spcAft>
              <a:buFont typeface="Arial" panose="020B0604020202020204" pitchFamily="34" charset="0"/>
              <a:buChar char="•"/>
            </a:pPr>
            <a:r>
              <a:rPr lang="en-US" sz="1900" dirty="0">
                <a:solidFill>
                  <a:schemeClr val="bg1"/>
                </a:solidFill>
              </a:rPr>
              <a:t>School Calpol can be administered by a member of staff</a:t>
            </a:r>
          </a:p>
          <a:p>
            <a:pPr indent="-228600">
              <a:lnSpc>
                <a:spcPct val="90000"/>
              </a:lnSpc>
              <a:spcAft>
                <a:spcPts val="600"/>
              </a:spcAft>
              <a:buFont typeface="Arial" panose="020B0604020202020204" pitchFamily="34" charset="0"/>
              <a:buChar char="•"/>
            </a:pPr>
            <a:r>
              <a:rPr lang="en-US" sz="1900" dirty="0">
                <a:solidFill>
                  <a:schemeClr val="bg1"/>
                </a:solidFill>
              </a:rPr>
              <a:t>Absence simply needs to be reported to the office staff via telephone and any requests for absence need to be submitted in writing to </a:t>
            </a:r>
            <a:r>
              <a:rPr lang="en-US" sz="1900" dirty="0" err="1">
                <a:solidFill>
                  <a:schemeClr val="bg1"/>
                </a:solidFill>
              </a:rPr>
              <a:t>Mrs</a:t>
            </a:r>
            <a:r>
              <a:rPr lang="en-US" sz="1900" dirty="0">
                <a:solidFill>
                  <a:schemeClr val="bg1"/>
                </a:solidFill>
              </a:rPr>
              <a:t> Clarke.</a:t>
            </a:r>
          </a:p>
          <a:p>
            <a:pPr indent="-228600">
              <a:lnSpc>
                <a:spcPct val="90000"/>
              </a:lnSpc>
              <a:spcAft>
                <a:spcPts val="600"/>
              </a:spcAft>
              <a:buFont typeface="Arial" panose="020B0604020202020204" pitchFamily="34" charset="0"/>
              <a:buChar char="•"/>
            </a:pPr>
            <a:r>
              <a:rPr lang="en-US" sz="1900" dirty="0">
                <a:solidFill>
                  <a:schemeClr val="bg1"/>
                </a:solidFill>
              </a:rPr>
              <a:t>Dietary Needs or requirements. Please speak to a member of staff if your child has any dietary needs, as soon as possible. This includes Movicol and toileting issues.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Tree>
    <p:extLst>
      <p:ext uri="{BB962C8B-B14F-4D97-AF65-F5344CB8AC3E}">
        <p14:creationId xmlns:p14="http://schemas.microsoft.com/office/powerpoint/2010/main" val="262881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28390" y="2053641"/>
            <a:ext cx="3181806"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dirty="0">
                <a:solidFill>
                  <a:srgbClr val="FFFFFF"/>
                </a:solidFill>
                <a:ea typeface="+mj-ea"/>
                <a:cs typeface="+mj-cs"/>
              </a:rPr>
              <a:t>Transition</a:t>
            </a:r>
            <a:endParaRPr lang="en-US" sz="4400" kern="1200" dirty="0">
              <a:solidFill>
                <a:srgbClr val="FFFFFF"/>
              </a:solidFill>
              <a:ea typeface="+mj-ea"/>
              <a:cs typeface="Calibri Light"/>
            </a:endParaRPr>
          </a:p>
        </p:txBody>
      </p:sp>
      <p:sp>
        <p:nvSpPr>
          <p:cNvPr id="4" name="Rounded Rectangle 3"/>
          <p:cNvSpPr/>
          <p:nvPr/>
        </p:nvSpPr>
        <p:spPr>
          <a:xfrm>
            <a:off x="3725790" y="813683"/>
            <a:ext cx="5294385" cy="5230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solidFill>
                  <a:schemeClr val="bg1"/>
                </a:solidFill>
              </a:rPr>
              <a:t>Welcome to Reception session Wednesday 2</a:t>
            </a:r>
            <a:r>
              <a:rPr lang="en-US" baseline="30000" dirty="0">
                <a:solidFill>
                  <a:schemeClr val="bg1"/>
                </a:solidFill>
              </a:rPr>
              <a:t>nd</a:t>
            </a:r>
            <a:r>
              <a:rPr lang="en-US" dirty="0">
                <a:solidFill>
                  <a:schemeClr val="bg1"/>
                </a:solidFill>
              </a:rPr>
              <a:t>  July 1.00pm -2.30pm</a:t>
            </a:r>
          </a:p>
          <a:p>
            <a:pPr indent="-228600">
              <a:lnSpc>
                <a:spcPct val="90000"/>
              </a:lnSpc>
              <a:spcAft>
                <a:spcPts val="600"/>
              </a:spcAft>
              <a:buFont typeface="Arial" panose="020B0604020202020204" pitchFamily="34" charset="0"/>
              <a:buChar char="•"/>
            </a:pPr>
            <a:r>
              <a:rPr lang="en-US" dirty="0">
                <a:solidFill>
                  <a:schemeClr val="bg1"/>
                </a:solidFill>
              </a:rPr>
              <a:t>Welcome to Reception session Monday 7</a:t>
            </a:r>
            <a:r>
              <a:rPr lang="en-US" baseline="30000" dirty="0">
                <a:solidFill>
                  <a:schemeClr val="bg1"/>
                </a:solidFill>
              </a:rPr>
              <a:t>th</a:t>
            </a:r>
            <a:r>
              <a:rPr lang="en-US" dirty="0">
                <a:solidFill>
                  <a:schemeClr val="bg1"/>
                </a:solidFill>
              </a:rPr>
              <a:t>  July 1.00pm -2.30pm</a:t>
            </a:r>
          </a:p>
          <a:p>
            <a:pPr>
              <a:lnSpc>
                <a:spcPct val="90000"/>
              </a:lnSpc>
              <a:spcAft>
                <a:spcPts val="600"/>
              </a:spcAft>
            </a:pPr>
            <a:endParaRPr lang="en-US" dirty="0">
              <a:solidFill>
                <a:schemeClr val="bg1"/>
              </a:solidFill>
            </a:endParaRPr>
          </a:p>
          <a:p>
            <a:pPr indent="-228600">
              <a:lnSpc>
                <a:spcPct val="90000"/>
              </a:lnSpc>
              <a:spcAft>
                <a:spcPts val="600"/>
              </a:spcAft>
              <a:buFont typeface="Arial" panose="020B0604020202020204" pitchFamily="34" charset="0"/>
              <a:buChar char="•"/>
            </a:pPr>
            <a:r>
              <a:rPr lang="en-US" dirty="0">
                <a:solidFill>
                  <a:schemeClr val="bg1"/>
                </a:solidFill>
              </a:rPr>
              <a:t>Start Reception Tuesday 3rd September full time unless transition arrangement have been made. </a:t>
            </a:r>
          </a:p>
          <a:p>
            <a:pPr>
              <a:lnSpc>
                <a:spcPct val="90000"/>
              </a:lnSpc>
              <a:spcAft>
                <a:spcPts val="600"/>
              </a:spcAft>
            </a:pPr>
            <a:endParaRPr lang="en-US" dirty="0">
              <a:solidFill>
                <a:schemeClr val="bg1"/>
              </a:solidFill>
            </a:endParaRPr>
          </a:p>
          <a:p>
            <a:pPr indent="-228600">
              <a:lnSpc>
                <a:spcPct val="90000"/>
              </a:lnSpc>
              <a:spcAft>
                <a:spcPts val="600"/>
              </a:spcAft>
              <a:buFont typeface="Arial" panose="020B0604020202020204" pitchFamily="34" charset="0"/>
              <a:buChar char="•"/>
            </a:pPr>
            <a:r>
              <a:rPr lang="en-US" dirty="0">
                <a:solidFill>
                  <a:schemeClr val="bg1"/>
                </a:solidFill>
              </a:rPr>
              <a:t>Happy to chat to any family about concerns or needs for transition – this year as last year transition will be child led and driven on need.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42464"/>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35511"/>
            <a:ext cx="792088" cy="857143"/>
          </a:xfrm>
          <a:prstGeom prst="rect">
            <a:avLst/>
          </a:prstGeom>
        </p:spPr>
      </p:pic>
    </p:spTree>
    <p:extLst>
      <p:ext uri="{BB962C8B-B14F-4D97-AF65-F5344CB8AC3E}">
        <p14:creationId xmlns:p14="http://schemas.microsoft.com/office/powerpoint/2010/main" val="80484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96094" y="2036762"/>
            <a:ext cx="79613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latin typeface="Comic Sans MS" panose="030F0702030302020204" pitchFamily="66" charset="0"/>
                <a:cs typeface="Arial" panose="020B0604020202020204" pitchFamily="34" charset="0"/>
                <a:sym typeface="Arial" panose="020B0604020202020204" pitchFamily="34" charset="0"/>
              </a:rPr>
              <a:t>Phonemes (sounds)</a:t>
            </a:r>
            <a:r>
              <a:rPr lang="en-US" altLang="en-US" sz="2800" b="1">
                <a:solidFill>
                  <a:srgbClr val="FFFFFF"/>
                </a:solidFill>
                <a:latin typeface="Comic Sans MS" panose="030F0702030302020204" pitchFamily="66" charset="0"/>
                <a:cs typeface="Arial" panose="020B0604020202020204" pitchFamily="34" charset="0"/>
                <a:sym typeface="Arial" panose="020B0604020202020204" pitchFamily="34" charset="0"/>
              </a:rPr>
              <a:t>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all words are made up of sounds </a:t>
            </a:r>
          </a:p>
        </p:txBody>
      </p:sp>
      <p:sp>
        <p:nvSpPr>
          <p:cNvPr id="6" name="TextBox 9"/>
          <p:cNvSpPr txBox="1">
            <a:spLocks noChangeArrowheads="1"/>
          </p:cNvSpPr>
          <p:nvPr/>
        </p:nvSpPr>
        <p:spPr bwMode="auto">
          <a:xfrm>
            <a:off x="3721894" y="4014787"/>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
            </a:r>
          </a:p>
        </p:txBody>
      </p:sp>
      <p:sp>
        <p:nvSpPr>
          <p:cNvPr id="7" name="TextBox 10"/>
          <p:cNvSpPr txBox="1">
            <a:spLocks noChangeArrowheads="1"/>
          </p:cNvSpPr>
          <p:nvPr/>
        </p:nvSpPr>
        <p:spPr bwMode="auto">
          <a:xfrm>
            <a:off x="1373982" y="4014787"/>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a:t>
            </a:r>
          </a:p>
        </p:txBody>
      </p:sp>
      <p:sp>
        <p:nvSpPr>
          <p:cNvPr id="8" name="Rectangle 7"/>
          <p:cNvSpPr>
            <a:spLocks noChangeArrowheads="1"/>
          </p:cNvSpPr>
          <p:nvPr/>
        </p:nvSpPr>
        <p:spPr bwMode="auto">
          <a:xfrm>
            <a:off x="489744" y="3051175"/>
            <a:ext cx="81645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solidFill>
                  <a:srgbClr val="000000"/>
                </a:solidFill>
                <a:latin typeface="Comic Sans MS" panose="030F0702030302020204" pitchFamily="66" charset="0"/>
                <a:cs typeface="Arial" panose="020B0604020202020204" pitchFamily="34" charset="0"/>
                <a:sym typeface="Arial" panose="020B0604020202020204" pitchFamily="34" charset="0"/>
              </a:rPr>
              <a:t>Graphemes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another name for the letters we use to write the sound  </a:t>
            </a:r>
          </a:p>
        </p:txBody>
      </p:sp>
      <p:sp>
        <p:nvSpPr>
          <p:cNvPr id="9" name="TextBox 12"/>
          <p:cNvSpPr txBox="1">
            <a:spLocks noChangeArrowheads="1"/>
          </p:cNvSpPr>
          <p:nvPr/>
        </p:nvSpPr>
        <p:spPr bwMode="auto">
          <a:xfrm>
            <a:off x="1373982" y="4933950"/>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ship</a:t>
            </a:r>
          </a:p>
        </p:txBody>
      </p:sp>
      <p:sp>
        <p:nvSpPr>
          <p:cNvPr id="10" name="Rectangle 9"/>
          <p:cNvSpPr/>
          <p:nvPr/>
        </p:nvSpPr>
        <p:spPr>
          <a:xfrm>
            <a:off x="4006057" y="4014787"/>
            <a:ext cx="979487"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rgbClr val="000000"/>
                </a:solidFill>
                <a:latin typeface="Comic Sans MS" panose="030F0702030302020204" pitchFamily="66" charset="0"/>
                <a:ea typeface="+mn-ea"/>
              </a:rPr>
              <a:t> </a:t>
            </a:r>
            <a:r>
              <a:rPr lang="en-GB" sz="4000">
                <a:solidFill>
                  <a:schemeClr val="bg1">
                    <a:lumMod val="65000"/>
                  </a:schemeClr>
                </a:solidFill>
                <a:latin typeface="Comic Sans MS" panose="030F0702030302020204" pitchFamily="66" charset="0"/>
                <a:ea typeface="+mn-ea"/>
              </a:rPr>
              <a:t>- </a:t>
            </a:r>
            <a:r>
              <a:rPr lang="en-GB" sz="4000">
                <a:solidFill>
                  <a:srgbClr val="000000"/>
                </a:solidFill>
                <a:latin typeface="Comic Sans MS" panose="030F0702030302020204" pitchFamily="66" charset="0"/>
                <a:ea typeface="+mn-ea"/>
              </a:rPr>
              <a:t>a</a:t>
            </a:r>
            <a:endParaRPr lang="en-GB">
              <a:latin typeface="Comic Sans MS" panose="030F0702030302020204" pitchFamily="66" charset="0"/>
              <a:ea typeface="+mn-ea"/>
            </a:endParaRPr>
          </a:p>
        </p:txBody>
      </p:sp>
      <p:sp>
        <p:nvSpPr>
          <p:cNvPr id="11" name="Rectangle 10"/>
          <p:cNvSpPr/>
          <p:nvPr/>
        </p:nvSpPr>
        <p:spPr>
          <a:xfrm>
            <a:off x="4868069" y="4014787"/>
            <a:ext cx="984250"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t</a:t>
            </a:r>
          </a:p>
        </p:txBody>
      </p:sp>
      <p:sp>
        <p:nvSpPr>
          <p:cNvPr id="12" name="Rectangle 11"/>
          <p:cNvSpPr>
            <a:spLocks noChangeArrowheads="1"/>
          </p:cNvSpPr>
          <p:nvPr/>
        </p:nvSpPr>
        <p:spPr bwMode="auto">
          <a:xfrm>
            <a:off x="3706019" y="4919662"/>
            <a:ext cx="73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solidFill>
                  <a:srgbClr val="000000"/>
                </a:solidFill>
                <a:latin typeface="Comic Sans MS" panose="030F0702030302020204" pitchFamily="66" charset="0"/>
              </a:rPr>
              <a:t>sh</a:t>
            </a:r>
            <a:endParaRPr lang="en-GB" altLang="en-US" sz="1800">
              <a:latin typeface="Comic Sans MS" panose="030F0702030302020204" pitchFamily="66" charset="0"/>
            </a:endParaRPr>
          </a:p>
        </p:txBody>
      </p:sp>
      <p:sp>
        <p:nvSpPr>
          <p:cNvPr id="13" name="Rectangle 12"/>
          <p:cNvSpPr/>
          <p:nvPr/>
        </p:nvSpPr>
        <p:spPr>
          <a:xfrm>
            <a:off x="4258469" y="4919662"/>
            <a:ext cx="727075"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a:t>
            </a:r>
            <a:r>
              <a:rPr lang="en-GB" sz="4000" err="1">
                <a:solidFill>
                  <a:srgbClr val="000000"/>
                </a:solidFill>
                <a:latin typeface="Comic Sans MS" panose="030F0702030302020204" pitchFamily="66" charset="0"/>
                <a:ea typeface="+mn-ea"/>
              </a:rPr>
              <a:t>i</a:t>
            </a:r>
            <a:endParaRPr lang="en-GB">
              <a:latin typeface="Comic Sans MS" panose="030F0702030302020204" pitchFamily="66" charset="0"/>
              <a:ea typeface="+mn-ea"/>
            </a:endParaRPr>
          </a:p>
        </p:txBody>
      </p:sp>
      <p:sp>
        <p:nvSpPr>
          <p:cNvPr id="14" name="Rectangle 13"/>
          <p:cNvSpPr/>
          <p:nvPr/>
        </p:nvSpPr>
        <p:spPr>
          <a:xfrm>
            <a:off x="4939507" y="4919662"/>
            <a:ext cx="912812"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p</a:t>
            </a:r>
          </a:p>
        </p:txBody>
      </p:sp>
      <p:sp>
        <p:nvSpPr>
          <p:cNvPr id="15" name="Rounded Rectangle 14"/>
          <p:cNvSpPr/>
          <p:nvPr/>
        </p:nvSpPr>
        <p:spPr>
          <a:xfrm>
            <a:off x="315594" y="1576873"/>
            <a:ext cx="8474241" cy="4967744"/>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6" name="Rounded Rectangle 15"/>
          <p:cNvSpPr/>
          <p:nvPr/>
        </p:nvSpPr>
        <p:spPr>
          <a:xfrm>
            <a:off x="2033718" y="188639"/>
            <a:ext cx="5076564" cy="1181373"/>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omic Sans MS" panose="030F0702030302020204" pitchFamily="66" charset="0"/>
              </a:rPr>
              <a:t>Between now and September </a:t>
            </a:r>
            <a:endParaRPr kumimoji="0" lang="en-GB" sz="4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28" name="Rectangle 27">
            <a:extLst>
              <a:ext uri="{FF2B5EF4-FFF2-40B4-BE49-F238E27FC236}">
                <a16:creationId xmlns:a16="http://schemas.microsoft.com/office/drawing/2014/main" id="{CB17A838-CB56-4FDD-A3D8-BED1968CBCAC}"/>
              </a:ext>
            </a:extLst>
          </p:cNvPr>
          <p:cNvSpPr/>
          <p:nvPr/>
        </p:nvSpPr>
        <p:spPr>
          <a:xfrm>
            <a:off x="1076325" y="1893888"/>
            <a:ext cx="6364288" cy="4955203"/>
          </a:xfrm>
          <a:prstGeom prst="rect">
            <a:avLst/>
          </a:prstGeom>
        </p:spPr>
        <p:txBody>
          <a:bodyPr lIns="91440" tIns="45720" rIns="91440" bIns="45720" anchor="t">
            <a:spAutoFit/>
          </a:bodyPr>
          <a:lstStyle/>
          <a:p>
            <a:pPr marL="285750" indent="-285750" eaLnBrk="1" hangingPunct="1">
              <a:buFont typeface="Arial" panose="020B0604020202020204" pitchFamily="34" charset="0"/>
              <a:buChar char="•"/>
              <a:defRPr/>
            </a:pPr>
            <a:r>
              <a:rPr lang="en-GB" altLang="en-US" sz="2000" dirty="0">
                <a:solidFill>
                  <a:schemeClr val="bg1"/>
                </a:solidFill>
                <a:latin typeface="Comic Sans MS"/>
              </a:rPr>
              <a:t>Practice putting on/taking off and fastening/unfastening coats and shoes</a:t>
            </a:r>
          </a:p>
          <a:p>
            <a:pPr marL="285750" indent="-285750" eaLnBrk="1" hangingPunct="1">
              <a:buFont typeface="Arial" panose="020B0604020202020204" pitchFamily="34" charset="0"/>
              <a:buChar char="•"/>
              <a:defRPr/>
            </a:pPr>
            <a:endParaRPr lang="en-GB" altLang="en-US" sz="2000" dirty="0">
              <a:solidFill>
                <a:schemeClr val="bg1"/>
              </a:solidFill>
              <a:latin typeface="Comic Sans MS" panose="030F0702030302020204" pitchFamily="66" charset="0"/>
            </a:endParaRPr>
          </a:p>
          <a:p>
            <a:pPr marL="285750" indent="-285750" eaLnBrk="1" hangingPunct="1">
              <a:buFont typeface="Arial" panose="020B0604020202020204" pitchFamily="34" charset="0"/>
              <a:buChar char="•"/>
              <a:defRPr/>
            </a:pPr>
            <a:r>
              <a:rPr lang="en-GB" altLang="en-US" sz="2000" dirty="0">
                <a:solidFill>
                  <a:schemeClr val="bg1"/>
                </a:solidFill>
                <a:latin typeface="Comic Sans MS"/>
              </a:rPr>
              <a:t>Share stories from when you were at school </a:t>
            </a:r>
          </a:p>
          <a:p>
            <a:pPr marL="285750" indent="-285750" eaLnBrk="1" hangingPunct="1">
              <a:buFont typeface="Arial" panose="020B0604020202020204" pitchFamily="34" charset="0"/>
              <a:buChar char="•"/>
              <a:defRPr/>
            </a:pPr>
            <a:endParaRPr lang="en-GB" altLang="en-US" sz="2000" dirty="0">
              <a:solidFill>
                <a:schemeClr val="bg1"/>
              </a:solidFill>
              <a:latin typeface="Comic Sans MS" panose="030F0702030302020204" pitchFamily="66" charset="0"/>
            </a:endParaRPr>
          </a:p>
          <a:p>
            <a:pPr marL="285750" indent="-285750">
              <a:buFont typeface="Arial" panose="020B0604020202020204" pitchFamily="34" charset="0"/>
              <a:buChar char="•"/>
              <a:defRPr/>
            </a:pPr>
            <a:r>
              <a:rPr lang="en-GB" altLang="en-US" sz="2000" dirty="0">
                <a:solidFill>
                  <a:schemeClr val="bg1"/>
                </a:solidFill>
                <a:latin typeface="Comic Sans MS"/>
              </a:rPr>
              <a:t> Look back over Tapestry/transition books  </a:t>
            </a:r>
          </a:p>
          <a:p>
            <a:pPr marL="285750" indent="-285750" eaLnBrk="1" hangingPunct="1">
              <a:buFont typeface="Arial" panose="020B0604020202020204" pitchFamily="34" charset="0"/>
              <a:buChar char="•"/>
              <a:defRPr/>
            </a:pPr>
            <a:endParaRPr lang="en-GB" altLang="en-US" sz="2000" dirty="0">
              <a:solidFill>
                <a:schemeClr val="bg1"/>
              </a:solidFill>
              <a:latin typeface="Comic Sans MS" panose="030F0702030302020204" pitchFamily="66" charset="0"/>
            </a:endParaRPr>
          </a:p>
          <a:p>
            <a:pPr marL="285750" indent="-285750" eaLnBrk="1" hangingPunct="1">
              <a:buFont typeface="Arial" panose="020B0604020202020204" pitchFamily="34" charset="0"/>
              <a:buChar char="•"/>
              <a:defRPr/>
            </a:pPr>
            <a:r>
              <a:rPr lang="en-GB" altLang="en-US" sz="2000" dirty="0">
                <a:solidFill>
                  <a:schemeClr val="bg1"/>
                </a:solidFill>
                <a:latin typeface="Comic Sans MS"/>
              </a:rPr>
              <a:t>Look at the Reception class page with your child</a:t>
            </a:r>
          </a:p>
          <a:p>
            <a:pPr eaLnBrk="1" hangingPunct="1">
              <a:defRPr/>
            </a:pPr>
            <a:endParaRPr lang="en-GB" altLang="en-US" sz="2000" dirty="0">
              <a:solidFill>
                <a:schemeClr val="bg1"/>
              </a:solidFill>
              <a:latin typeface="Comic Sans MS"/>
            </a:endParaRPr>
          </a:p>
          <a:p>
            <a:pPr marL="285750" indent="-285750" eaLnBrk="1" hangingPunct="1">
              <a:buFont typeface="Arial" panose="020B0604020202020204" pitchFamily="34" charset="0"/>
              <a:buChar char="•"/>
              <a:defRPr/>
            </a:pPr>
            <a:r>
              <a:rPr lang="en-GB" altLang="en-US" sz="2000" dirty="0">
                <a:solidFill>
                  <a:schemeClr val="bg1"/>
                </a:solidFill>
                <a:latin typeface="Comic Sans MS"/>
              </a:rPr>
              <a:t>Talk to your child about us and School </a:t>
            </a:r>
          </a:p>
          <a:p>
            <a:pPr eaLnBrk="1" hangingPunct="1">
              <a:defRPr/>
            </a:pPr>
            <a:endParaRPr lang="en-GB" altLang="en-US" sz="2000" dirty="0">
              <a:solidFill>
                <a:schemeClr val="bg1"/>
              </a:solidFill>
              <a:latin typeface="Comic Sans MS"/>
            </a:endParaRPr>
          </a:p>
          <a:p>
            <a:pPr marL="285750" indent="-285750" eaLnBrk="1" hangingPunct="1">
              <a:buFont typeface="Arial" panose="020B0604020202020204" pitchFamily="34" charset="0"/>
              <a:buChar char="•"/>
              <a:defRPr/>
            </a:pPr>
            <a:r>
              <a:rPr lang="en-GB" altLang="en-US" sz="2000" dirty="0">
                <a:solidFill>
                  <a:schemeClr val="bg1"/>
                </a:solidFill>
                <a:latin typeface="Comic Sans MS"/>
              </a:rPr>
              <a:t>Label EVERYTHING </a:t>
            </a:r>
          </a:p>
          <a:p>
            <a:pPr eaLnBrk="1" hangingPunct="1">
              <a:defRPr/>
            </a:pPr>
            <a:endParaRPr lang="en-GB" altLang="en-US" sz="2000" dirty="0">
              <a:solidFill>
                <a:schemeClr val="bg1"/>
              </a:solidFill>
              <a:latin typeface="Comic Sans MS"/>
            </a:endParaRPr>
          </a:p>
          <a:p>
            <a:pPr marL="285750" indent="-285750" eaLnBrk="1" hangingPunct="1">
              <a:buFont typeface="Arial" panose="020B0604020202020204" pitchFamily="34" charset="0"/>
              <a:buChar char="•"/>
              <a:defRPr/>
            </a:pPr>
            <a:r>
              <a:rPr lang="en-GB" altLang="en-US" sz="2000" dirty="0">
                <a:solidFill>
                  <a:schemeClr val="bg1"/>
                </a:solidFill>
                <a:latin typeface="Comic Sans MS"/>
              </a:rPr>
              <a:t>Enjoy a break and don’t worry!</a:t>
            </a:r>
          </a:p>
          <a:p>
            <a:pPr marL="285750" indent="-285750" eaLnBrk="1" hangingPunct="1">
              <a:buFont typeface="Arial" panose="020B0604020202020204" pitchFamily="34" charset="0"/>
              <a:buChar char="•"/>
              <a:defRPr/>
            </a:pPr>
            <a:endParaRPr lang="en-GB" altLang="en-US" dirty="0">
              <a:solidFill>
                <a:schemeClr val="bg1"/>
              </a:solidFill>
              <a:latin typeface="Comic Sans MS"/>
            </a:endParaRPr>
          </a:p>
          <a:p>
            <a:pPr eaLnBrk="1" hangingPunct="1">
              <a:defRPr/>
            </a:pPr>
            <a:endParaRPr lang="en-GB" altLang="en-US" dirty="0">
              <a:latin typeface="Comic Sans MS" panose="030F0702030302020204" pitchFamily="66" charset="0"/>
              <a:ea typeface="+mn-ea"/>
            </a:endParaRPr>
          </a:p>
        </p:txBody>
      </p:sp>
    </p:spTree>
    <p:extLst>
      <p:ext uri="{BB962C8B-B14F-4D97-AF65-F5344CB8AC3E}">
        <p14:creationId xmlns:p14="http://schemas.microsoft.com/office/powerpoint/2010/main" val="331019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5594" y="1248329"/>
            <a:ext cx="3412502" cy="276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Comic Sans MS"/>
                <a:ea typeface="+mj-ea"/>
                <a:cs typeface="+mj-cs"/>
              </a:rPr>
              <a:t>Any questions?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4" name="Rounded Rectangle 3"/>
          <p:cNvSpPr/>
          <p:nvPr/>
        </p:nvSpPr>
        <p:spPr>
          <a:xfrm>
            <a:off x="2764715" y="4313816"/>
            <a:ext cx="5836445" cy="2160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gn="ctr">
              <a:lnSpc>
                <a:spcPct val="90000"/>
              </a:lnSpc>
              <a:spcBef>
                <a:spcPct val="0"/>
              </a:spcBef>
              <a:spcAft>
                <a:spcPts val="600"/>
              </a:spcAft>
            </a:pPr>
            <a:r>
              <a:rPr lang="en-US" sz="3000" kern="1200" dirty="0">
                <a:solidFill>
                  <a:schemeClr val="bg1"/>
                </a:solidFill>
                <a:ea typeface="+mj-ea"/>
                <a:cs typeface="+mj-cs"/>
              </a:rPr>
              <a:t>Thank you for </a:t>
            </a:r>
            <a:r>
              <a:rPr lang="en-US" sz="3000" dirty="0">
                <a:solidFill>
                  <a:schemeClr val="bg1"/>
                </a:solidFill>
                <a:ea typeface="+mj-ea"/>
                <a:cs typeface="+mj-cs"/>
              </a:rPr>
              <a:t>listening</a:t>
            </a:r>
            <a:r>
              <a:rPr lang="en-US" sz="3000" kern="1200" dirty="0">
                <a:solidFill>
                  <a:schemeClr val="bg1"/>
                </a:solidFill>
                <a:ea typeface="+mj-ea"/>
                <a:cs typeface="+mj-cs"/>
              </a:rPr>
              <a:t>!</a:t>
            </a:r>
          </a:p>
          <a:p>
            <a:pPr algn="ctr">
              <a:lnSpc>
                <a:spcPct val="90000"/>
              </a:lnSpc>
              <a:spcBef>
                <a:spcPct val="0"/>
              </a:spcBef>
              <a:spcAft>
                <a:spcPts val="600"/>
              </a:spcAft>
            </a:pPr>
            <a:r>
              <a:rPr lang="en-US" sz="3000" kern="1200" dirty="0">
                <a:solidFill>
                  <a:schemeClr val="bg1"/>
                </a:solidFill>
                <a:ea typeface="+mj-ea"/>
                <a:cs typeface="+mj-cs"/>
              </a:rPr>
              <a:t>Do follow school life on our website:</a:t>
            </a:r>
          </a:p>
          <a:p>
            <a:pPr algn="ctr">
              <a:lnSpc>
                <a:spcPct val="90000"/>
              </a:lnSpc>
              <a:spcBef>
                <a:spcPct val="0"/>
              </a:spcBef>
              <a:spcAft>
                <a:spcPts val="600"/>
              </a:spcAft>
            </a:pPr>
            <a:r>
              <a:rPr lang="en-US" sz="2400" u="sng" kern="1200" dirty="0">
                <a:solidFill>
                  <a:schemeClr val="bg1"/>
                </a:solidFill>
                <a:ea typeface="+mj-ea"/>
                <a:cs typeface="+mj-cs"/>
              </a:rPr>
              <a:t>www.rowlandsgillprimary.org</a:t>
            </a:r>
          </a:p>
          <a:p>
            <a:pPr>
              <a:lnSpc>
                <a:spcPct val="90000"/>
              </a:lnSpc>
              <a:spcBef>
                <a:spcPct val="0"/>
              </a:spcBef>
              <a:spcAft>
                <a:spcPts val="600"/>
              </a:spcAft>
            </a:pPr>
            <a:endParaRPr lang="en-US" sz="1000" u="sng" kern="1200" dirty="0">
              <a:solidFill>
                <a:srgbClr val="FFFFFF"/>
              </a:solidFill>
              <a:latin typeface="+mj-lt"/>
              <a:ea typeface="+mj-ea"/>
              <a:cs typeface="+mj-cs"/>
            </a:endParaRPr>
          </a:p>
          <a:p>
            <a:pPr>
              <a:lnSpc>
                <a:spcPct val="90000"/>
              </a:lnSpc>
              <a:spcBef>
                <a:spcPct val="0"/>
              </a:spcBef>
              <a:spcAft>
                <a:spcPts val="600"/>
              </a:spcAft>
            </a:pPr>
            <a:endParaRPr lang="en-US" sz="1000" u="sng"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a:p>
            <a:pPr>
              <a:lnSpc>
                <a:spcPct val="90000"/>
              </a:lnSpc>
              <a:spcBef>
                <a:spcPct val="0"/>
              </a:spcBef>
              <a:spcAft>
                <a:spcPts val="600"/>
              </a:spcAft>
            </a:pPr>
            <a:endParaRPr lang="en-US" sz="1000" kern="1200" dirty="0">
              <a:solidFill>
                <a:srgbClr val="FFFFFF"/>
              </a:solidFill>
              <a:latin typeface="+mj-lt"/>
              <a:ea typeface="+mj-ea"/>
              <a:cs typeface="+mj-cs"/>
            </a:endParaRPr>
          </a:p>
        </p:txBody>
      </p:sp>
    </p:spTree>
    <p:extLst>
      <p:ext uri="{BB962C8B-B14F-4D97-AF65-F5344CB8AC3E}">
        <p14:creationId xmlns:p14="http://schemas.microsoft.com/office/powerpoint/2010/main" val="277123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1107682" y="505610"/>
            <a:ext cx="3904914" cy="24299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400" b="1" dirty="0">
                <a:ln w="3175" cmpd="sng">
                  <a:noFill/>
                </a:ln>
                <a:solidFill>
                  <a:srgbClr val="FFFFFF"/>
                </a:solidFill>
                <a:ea typeface="+mj-ea"/>
                <a:cs typeface="+mj-cs"/>
              </a:rPr>
              <a:t>What</a:t>
            </a:r>
            <a:r>
              <a:rPr kumimoji="0" lang="en-US" sz="4400" b="1" i="0" u="none" strike="noStrike" kern="1200" spc="0" normalizeH="0" baseline="0" noProof="0" dirty="0">
                <a:ln w="3175" cmpd="sng">
                  <a:noFill/>
                </a:ln>
                <a:solidFill>
                  <a:srgbClr val="FFFFFF"/>
                </a:solidFill>
                <a:uLnTx/>
                <a:uFillTx/>
                <a:ea typeface="+mj-ea"/>
                <a:cs typeface="+mj-cs"/>
              </a:rPr>
              <a:t> We </a:t>
            </a:r>
            <a:r>
              <a:rPr lang="en-US" sz="4400" b="1" dirty="0">
                <a:ln w="3175" cmpd="sng">
                  <a:noFill/>
                </a:ln>
                <a:solidFill>
                  <a:srgbClr val="FFFFFF"/>
                </a:solidFill>
                <a:ea typeface="+mj-ea"/>
                <a:cs typeface="+mj-cs"/>
              </a:rPr>
              <a:t>L</a:t>
            </a:r>
            <a:r>
              <a:rPr kumimoji="0" lang="en-US" sz="4400" b="1" i="0" u="none" strike="noStrike" kern="1200" spc="0" normalizeH="0" baseline="0" noProof="0" dirty="0">
                <a:ln w="3175" cmpd="sng">
                  <a:noFill/>
                </a:ln>
                <a:solidFill>
                  <a:srgbClr val="FFFFFF"/>
                </a:solidFill>
                <a:uLnTx/>
                <a:uFillTx/>
                <a:ea typeface="+mj-ea"/>
                <a:cs typeface="+mj-cs"/>
              </a:rPr>
              <a:t>earn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pic>
        <p:nvPicPr>
          <p:cNvPr id="3" name="Picture 2">
            <a:extLst>
              <a:ext uri="{FF2B5EF4-FFF2-40B4-BE49-F238E27FC236}">
                <a16:creationId xmlns:a16="http://schemas.microsoft.com/office/drawing/2014/main" id="{91B95C7A-9F5B-4698-BFB2-259BAFD09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806" y="2607578"/>
            <a:ext cx="5278593" cy="3680252"/>
          </a:xfrm>
          <a:prstGeom prst="rect">
            <a:avLst/>
          </a:prstGeom>
        </p:spPr>
      </p:pic>
    </p:spTree>
    <p:extLst>
      <p:ext uri="{BB962C8B-B14F-4D97-AF65-F5344CB8AC3E}">
        <p14:creationId xmlns:p14="http://schemas.microsoft.com/office/powerpoint/2010/main" val="211383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1107682" y="765508"/>
            <a:ext cx="4931114" cy="781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400" dirty="0">
                <a:solidFill>
                  <a:schemeClr val="bg1"/>
                </a:solidFill>
                <a:latin typeface="Comic Sans MS"/>
                <a:ea typeface="+mj-ea"/>
                <a:cs typeface="+mj-cs"/>
              </a:rPr>
              <a:t>Zones of Regulation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11" name="Rectangle 10"/>
          <p:cNvSpPr/>
          <p:nvPr/>
        </p:nvSpPr>
        <p:spPr>
          <a:xfrm>
            <a:off x="4450813" y="3244334"/>
            <a:ext cx="242374"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endParaRPr lang="en-GB"/>
          </a:p>
        </p:txBody>
      </p:sp>
      <p:pic>
        <p:nvPicPr>
          <p:cNvPr id="1026" name="Picture 2" descr="Zones of Regulation | Little Melton Primary School">
            <a:extLst>
              <a:ext uri="{FF2B5EF4-FFF2-40B4-BE49-F238E27FC236}">
                <a16:creationId xmlns:a16="http://schemas.microsoft.com/office/drawing/2014/main" id="{361DFA6E-7A9D-496C-AA2A-FE9A11438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037" y="1722279"/>
            <a:ext cx="6518299" cy="470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8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04BAA-B8EE-43C3-9B1B-2CADADCF2589}"/>
              </a:ext>
            </a:extLst>
          </p:cNvPr>
          <p:cNvGrpSpPr/>
          <p:nvPr/>
        </p:nvGrpSpPr>
        <p:grpSpPr>
          <a:xfrm>
            <a:off x="191916" y="98612"/>
            <a:ext cx="8512813" cy="6394308"/>
            <a:chOff x="315594" y="29748"/>
            <a:chExt cx="8512813" cy="6394308"/>
          </a:xfrm>
        </p:grpSpPr>
        <p:sp>
          <p:nvSpPr>
            <p:cNvPr id="5" name="Rounded Rectangle 4"/>
            <p:cNvSpPr/>
            <p:nvPr/>
          </p:nvSpPr>
          <p:spPr>
            <a:xfrm>
              <a:off x="1547664" y="29748"/>
              <a:ext cx="6048672" cy="1106828"/>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Comic Sans MS" panose="030F0702030302020204" pitchFamily="66" charset="0"/>
                </a:rPr>
                <a:t>Our School Values and </a:t>
              </a:r>
            </a:p>
            <a:p>
              <a:pPr algn="ctr"/>
              <a:r>
                <a:rPr lang="en-GB" sz="3200" dirty="0">
                  <a:solidFill>
                    <a:schemeClr val="bg1"/>
                  </a:solidFill>
                  <a:latin typeface="Comic Sans MS" panose="030F0702030302020204" pitchFamily="66" charset="0"/>
                </a:rPr>
                <a:t>Golden Rules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11" name="Rectangle 10"/>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8" name="Rounded Rectangle 7"/>
            <p:cNvSpPr/>
            <p:nvPr/>
          </p:nvSpPr>
          <p:spPr>
            <a:xfrm>
              <a:off x="3496783" y="3244333"/>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We keep our hands, feet, objects and personal comments to ourselves. </a:t>
              </a:r>
              <a:endParaRPr lang="en-GB" dirty="0">
                <a:solidFill>
                  <a:prstClr val="white"/>
                </a:solidFill>
              </a:endParaRPr>
            </a:p>
          </p:txBody>
        </p:sp>
        <p:sp>
          <p:nvSpPr>
            <p:cNvPr id="9" name="Rounded Rectangle 8"/>
            <p:cNvSpPr/>
            <p:nvPr/>
          </p:nvSpPr>
          <p:spPr>
            <a:xfrm>
              <a:off x="3517530" y="4894640"/>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We always listen to adults and follow instructions on the first time of asking. </a:t>
              </a:r>
              <a:endParaRPr lang="en-GB">
                <a:solidFill>
                  <a:prstClr val="white"/>
                </a:solidFill>
              </a:endParaRPr>
            </a:p>
          </p:txBody>
        </p:sp>
        <p:sp>
          <p:nvSpPr>
            <p:cNvPr id="10" name="Rounded Rectangle 9"/>
            <p:cNvSpPr/>
            <p:nvPr/>
          </p:nvSpPr>
          <p:spPr>
            <a:xfrm>
              <a:off x="508172" y="3244334"/>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We are polite: we show good manners. </a:t>
              </a:r>
              <a:endParaRPr lang="en-GB" dirty="0">
                <a:solidFill>
                  <a:prstClr val="white"/>
                </a:solidFill>
              </a:endParaRPr>
            </a:p>
          </p:txBody>
        </p:sp>
        <p:sp>
          <p:nvSpPr>
            <p:cNvPr id="12" name="Rounded Rectangle 11"/>
            <p:cNvSpPr/>
            <p:nvPr/>
          </p:nvSpPr>
          <p:spPr>
            <a:xfrm>
              <a:off x="530676" y="4894640"/>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We take care of everyone and everything. </a:t>
              </a:r>
              <a:endParaRPr lang="en-GB" dirty="0">
                <a:solidFill>
                  <a:prstClr val="white"/>
                </a:solidFill>
              </a:endParaRPr>
            </a:p>
          </p:txBody>
        </p:sp>
        <p:sp>
          <p:nvSpPr>
            <p:cNvPr id="13" name="Rounded Rectangle 12"/>
            <p:cNvSpPr/>
            <p:nvPr/>
          </p:nvSpPr>
          <p:spPr>
            <a:xfrm>
              <a:off x="6267200" y="4954485"/>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We always work hard and never waste time. </a:t>
              </a:r>
              <a:endParaRPr lang="en-GB">
                <a:solidFill>
                  <a:prstClr val="white"/>
                </a:solidFill>
              </a:endParaRPr>
            </a:p>
          </p:txBody>
        </p:sp>
        <p:sp>
          <p:nvSpPr>
            <p:cNvPr id="14" name="Rounded Rectangle 13"/>
            <p:cNvSpPr/>
            <p:nvPr/>
          </p:nvSpPr>
          <p:spPr>
            <a:xfrm>
              <a:off x="6267200" y="3232830"/>
              <a:ext cx="2351314"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We walk at all times when moving around the school. </a:t>
              </a:r>
              <a:endParaRPr lang="en-GB">
                <a:solidFill>
                  <a:prstClr val="white"/>
                </a:solidFill>
              </a:endParaRPr>
            </a:p>
          </p:txBody>
        </p:sp>
        <p:sp>
          <p:nvSpPr>
            <p:cNvPr id="15" name="5-Point Star 14"/>
            <p:cNvSpPr/>
            <p:nvPr/>
          </p:nvSpPr>
          <p:spPr>
            <a:xfrm>
              <a:off x="7501905" y="2119920"/>
              <a:ext cx="692332" cy="65791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6" name="5-Point Star 15"/>
            <p:cNvSpPr/>
            <p:nvPr/>
          </p:nvSpPr>
          <p:spPr>
            <a:xfrm>
              <a:off x="1231060" y="2129380"/>
              <a:ext cx="692332" cy="65791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7" name="5-Point Star 16"/>
            <p:cNvSpPr/>
            <p:nvPr/>
          </p:nvSpPr>
          <p:spPr>
            <a:xfrm>
              <a:off x="8036319" y="1142511"/>
              <a:ext cx="692332" cy="65791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8" name="5-Point Star 17"/>
            <p:cNvSpPr/>
            <p:nvPr/>
          </p:nvSpPr>
          <p:spPr>
            <a:xfrm>
              <a:off x="365440" y="1142511"/>
              <a:ext cx="692332" cy="65791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20" name="Rounded Rectangle 9">
            <a:extLst>
              <a:ext uri="{FF2B5EF4-FFF2-40B4-BE49-F238E27FC236}">
                <a16:creationId xmlns:a16="http://schemas.microsoft.com/office/drawing/2014/main" id="{F5A29B95-B5E8-435A-B87B-E36F6CD0DAC9}"/>
              </a:ext>
            </a:extLst>
          </p:cNvPr>
          <p:cNvSpPr/>
          <p:nvPr/>
        </p:nvSpPr>
        <p:spPr>
          <a:xfrm>
            <a:off x="2505577" y="1453419"/>
            <a:ext cx="4127863" cy="14695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i="0" dirty="0">
                <a:solidFill>
                  <a:srgbClr val="666666"/>
                </a:solidFill>
                <a:effectLst/>
                <a:latin typeface="Open Sans" panose="020B0606030504020204" pitchFamily="34" charset="0"/>
              </a:rPr>
              <a:t>Our Values – What Matters to Us</a:t>
            </a:r>
            <a:endParaRPr lang="en-GB" b="0" i="0" dirty="0">
              <a:solidFill>
                <a:srgbClr val="666666"/>
              </a:solidFill>
              <a:effectLst/>
              <a:latin typeface="Open Sans" panose="020B0606030504020204" pitchFamily="34" charset="0"/>
            </a:endParaRPr>
          </a:p>
          <a:p>
            <a:pPr algn="ctr" fontAlgn="base"/>
            <a:r>
              <a:rPr lang="en-GB" i="0" dirty="0">
                <a:solidFill>
                  <a:srgbClr val="666666"/>
                </a:solidFill>
                <a:effectLst/>
                <a:latin typeface="Open Sans" panose="020B0606030504020204" pitchFamily="34" charset="0"/>
              </a:rPr>
              <a:t>Honesty – Understanding – Kindness – Self-belief – Respect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A393B27-4518-4DC4-BD8F-FCB504D366FF}"/>
                  </a:ext>
                </a:extLst>
              </p14:cNvPr>
              <p14:cNvContentPartPr/>
              <p14:nvPr/>
            </p14:nvContentPartPr>
            <p14:xfrm>
              <a:off x="5203080" y="6167160"/>
              <a:ext cx="626040" cy="690840"/>
            </p14:xfrm>
          </p:contentPart>
        </mc:Choice>
        <mc:Fallback xmlns="">
          <p:pic>
            <p:nvPicPr>
              <p:cNvPr id="3" name="Ink 2">
                <a:extLst>
                  <a:ext uri="{FF2B5EF4-FFF2-40B4-BE49-F238E27FC236}">
                    <a16:creationId xmlns:a16="http://schemas.microsoft.com/office/drawing/2014/main" id="{3A393B27-4518-4DC4-BD8F-FCB504D366FF}"/>
                  </a:ext>
                </a:extLst>
              </p:cNvPr>
              <p:cNvPicPr/>
              <p:nvPr/>
            </p:nvPicPr>
            <p:blipFill>
              <a:blip r:embed="rId5"/>
              <a:stretch>
                <a:fillRect/>
              </a:stretch>
            </p:blipFill>
            <p:spPr>
              <a:xfrm>
                <a:off x="5193720" y="6157800"/>
                <a:ext cx="644760" cy="709560"/>
              </a:xfrm>
              <a:prstGeom prst="rect">
                <a:avLst/>
              </a:prstGeom>
            </p:spPr>
          </p:pic>
        </mc:Fallback>
      </mc:AlternateContent>
    </p:spTree>
    <p:extLst>
      <p:ext uri="{BB962C8B-B14F-4D97-AF65-F5344CB8AC3E}">
        <p14:creationId xmlns:p14="http://schemas.microsoft.com/office/powerpoint/2010/main" val="295843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1203066" y="260583"/>
            <a:ext cx="3602727" cy="1311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400" b="0" i="0" u="none" strike="noStrike" spc="0" normalizeH="0" baseline="0" noProof="0" dirty="0">
                <a:ln w="3175" cmpd="sng">
                  <a:noFill/>
                </a:ln>
                <a:solidFill>
                  <a:schemeClr val="bg1"/>
                </a:solidFill>
                <a:uLnTx/>
                <a:uFillTx/>
                <a:ea typeface="+mj-ea"/>
                <a:cs typeface="+mj-cs"/>
              </a:rPr>
              <a:t>How we learn</a:t>
            </a:r>
          </a:p>
        </p:txBody>
      </p:sp>
      <p:sp>
        <p:nvSpPr>
          <p:cNvPr id="4" name="Rounded Rectangle 3"/>
          <p:cNvSpPr/>
          <p:nvPr/>
        </p:nvSpPr>
        <p:spPr>
          <a:xfrm>
            <a:off x="114300" y="1834639"/>
            <a:ext cx="4691493" cy="4932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R="0" lvl="0" fontAlgn="auto">
              <a:lnSpc>
                <a:spcPct val="90000"/>
              </a:lnSpc>
              <a:spcBef>
                <a:spcPct val="20000"/>
              </a:spcBef>
              <a:spcAft>
                <a:spcPts val="600"/>
              </a:spcAft>
              <a:buClr>
                <a:schemeClr val="accent1"/>
              </a:buClr>
              <a:buSzPct val="115000"/>
              <a:tabLst/>
              <a:defRPr/>
            </a:pPr>
            <a:r>
              <a:rPr kumimoji="0" lang="en-US" sz="1700" b="0" i="0" u="none" strike="noStrike" spc="0" normalizeH="0" baseline="0" noProof="0" dirty="0">
                <a:ln>
                  <a:noFill/>
                </a:ln>
                <a:solidFill>
                  <a:schemeClr val="bg1"/>
                </a:solidFill>
                <a:uLnTx/>
                <a:uFillTx/>
              </a:rPr>
              <a:t>Own and </a:t>
            </a:r>
            <a:r>
              <a:rPr lang="en-US" sz="1700" dirty="0">
                <a:solidFill>
                  <a:schemeClr val="bg1"/>
                </a:solidFill>
              </a:rPr>
              <a:t>Statutory </a:t>
            </a:r>
            <a:r>
              <a:rPr kumimoji="0" lang="en-US" sz="1700" b="0" i="0" u="none" strike="noStrike" spc="0" normalizeH="0" baseline="0" noProof="0" dirty="0">
                <a:ln>
                  <a:noFill/>
                </a:ln>
                <a:solidFill>
                  <a:schemeClr val="bg1"/>
                </a:solidFill>
                <a:uLnTx/>
                <a:uFillTx/>
              </a:rPr>
              <a:t>Baseline assessment</a:t>
            </a:r>
            <a:r>
              <a:rPr lang="en-US" sz="1700" dirty="0">
                <a:solidFill>
                  <a:schemeClr val="bg1"/>
                </a:solidFill>
              </a:rPr>
              <a:t>: </a:t>
            </a:r>
            <a:r>
              <a:rPr kumimoji="0" lang="en-US" sz="1700" b="0" i="0" u="none" strike="noStrike" spc="0" normalizeH="0" baseline="0" noProof="0" dirty="0">
                <a:ln>
                  <a:noFill/>
                </a:ln>
                <a:solidFill>
                  <a:schemeClr val="bg1"/>
                </a:solidFill>
                <a:uLnTx/>
                <a:uFillTx/>
              </a:rPr>
              <a:t>Over the </a:t>
            </a:r>
            <a:r>
              <a:rPr lang="en-US" sz="1700" dirty="0">
                <a:solidFill>
                  <a:schemeClr val="bg1"/>
                </a:solidFill>
              </a:rPr>
              <a:t>first</a:t>
            </a:r>
            <a:r>
              <a:rPr kumimoji="0" lang="en-US" sz="1700" b="0" i="0" u="none" strike="noStrike" spc="0" normalizeH="0" baseline="0" noProof="0" dirty="0">
                <a:ln>
                  <a:noFill/>
                </a:ln>
                <a:solidFill>
                  <a:schemeClr val="bg1"/>
                </a:solidFill>
                <a:uLnTx/>
                <a:uFillTx/>
              </a:rPr>
              <a:t> 6 weeks </a:t>
            </a:r>
          </a:p>
          <a:p>
            <a:pPr marR="0" lvl="0" fontAlgn="auto">
              <a:lnSpc>
                <a:spcPct val="90000"/>
              </a:lnSpc>
              <a:spcBef>
                <a:spcPct val="20000"/>
              </a:spcBef>
              <a:spcAft>
                <a:spcPts val="600"/>
              </a:spcAft>
              <a:buClr>
                <a:schemeClr val="accent1"/>
              </a:buClr>
              <a:buSzPct val="115000"/>
              <a:tabLst/>
              <a:defRPr/>
            </a:pPr>
            <a:endParaRPr lang="en-US" sz="1700" dirty="0">
              <a:solidFill>
                <a:schemeClr val="bg1"/>
              </a:solidFill>
              <a:cs typeface="Calibri"/>
            </a:endParaRPr>
          </a:p>
          <a:p>
            <a:pPr marR="0" lvl="0" fontAlgn="auto">
              <a:lnSpc>
                <a:spcPct val="90000"/>
              </a:lnSpc>
              <a:spcBef>
                <a:spcPct val="20000"/>
              </a:spcBef>
              <a:spcAft>
                <a:spcPts val="600"/>
              </a:spcAft>
              <a:buClr>
                <a:schemeClr val="accent1"/>
              </a:buClr>
              <a:buSzPct val="115000"/>
              <a:tabLst/>
              <a:defRPr/>
            </a:pPr>
            <a:r>
              <a:rPr lang="en-US" sz="1700" dirty="0">
                <a:solidFill>
                  <a:schemeClr val="bg1"/>
                </a:solidFill>
                <a:cs typeface="Calibri"/>
              </a:rPr>
              <a:t>Ongoing assessments to enhance provision </a:t>
            </a:r>
          </a:p>
          <a:p>
            <a:pPr marR="0" lvl="0" fontAlgn="auto">
              <a:lnSpc>
                <a:spcPct val="90000"/>
              </a:lnSpc>
              <a:spcBef>
                <a:spcPct val="20000"/>
              </a:spcBef>
              <a:spcAft>
                <a:spcPts val="600"/>
              </a:spcAft>
              <a:buClr>
                <a:schemeClr val="accent1"/>
              </a:buClr>
              <a:buSzPct val="115000"/>
              <a:tabLst/>
              <a:defRPr/>
            </a:pPr>
            <a:r>
              <a:rPr lang="en-US" sz="1700" b="0" i="0" u="none" strike="noStrike" spc="0" normalizeH="0" baseline="0" noProof="0" dirty="0">
                <a:ln>
                  <a:noFill/>
                </a:ln>
                <a:solidFill>
                  <a:schemeClr val="bg1"/>
                </a:solidFill>
                <a:uLnTx/>
                <a:uFillTx/>
                <a:cs typeface="Calibri"/>
              </a:rPr>
              <a:t>Welcome Time </a:t>
            </a:r>
          </a:p>
          <a:p>
            <a:pPr marR="0" lvl="0" fontAlgn="auto">
              <a:lnSpc>
                <a:spcPct val="90000"/>
              </a:lnSpc>
              <a:spcBef>
                <a:spcPct val="20000"/>
              </a:spcBef>
              <a:spcAft>
                <a:spcPts val="600"/>
              </a:spcAft>
              <a:buClr>
                <a:schemeClr val="accent1"/>
              </a:buClr>
              <a:buSzPct val="115000"/>
              <a:tabLst/>
              <a:defRPr/>
            </a:pPr>
            <a:r>
              <a:rPr lang="en-US" sz="1700" dirty="0">
                <a:solidFill>
                  <a:schemeClr val="bg1"/>
                </a:solidFill>
                <a:cs typeface="Calibri"/>
              </a:rPr>
              <a:t>Phonics </a:t>
            </a:r>
          </a:p>
          <a:p>
            <a:pPr marR="0" lvl="0" fontAlgn="auto">
              <a:lnSpc>
                <a:spcPct val="90000"/>
              </a:lnSpc>
              <a:spcBef>
                <a:spcPct val="20000"/>
              </a:spcBef>
              <a:spcAft>
                <a:spcPts val="600"/>
              </a:spcAft>
              <a:buClr>
                <a:schemeClr val="accent1"/>
              </a:buClr>
              <a:buSzPct val="115000"/>
              <a:tabLst/>
              <a:defRPr/>
            </a:pPr>
            <a:r>
              <a:rPr lang="en-US" sz="1700" b="0" i="0" u="none" strike="noStrike" spc="0" normalizeH="0" baseline="0" noProof="0" dirty="0" err="1">
                <a:ln>
                  <a:noFill/>
                </a:ln>
                <a:solidFill>
                  <a:schemeClr val="bg1"/>
                </a:solidFill>
                <a:uLnTx/>
                <a:uFillTx/>
                <a:cs typeface="Calibri"/>
              </a:rPr>
              <a:t>Maths</a:t>
            </a:r>
            <a:endParaRPr lang="en-US" sz="1700" b="0" i="0" u="none" strike="noStrike" spc="0" normalizeH="0" baseline="0" noProof="0" dirty="0">
              <a:ln>
                <a:noFill/>
              </a:ln>
              <a:solidFill>
                <a:schemeClr val="bg1"/>
              </a:solidFill>
              <a:uLnTx/>
              <a:uFillTx/>
              <a:cs typeface="Calibri"/>
            </a:endParaRPr>
          </a:p>
          <a:p>
            <a:pPr>
              <a:lnSpc>
                <a:spcPct val="90000"/>
              </a:lnSpc>
              <a:spcBef>
                <a:spcPct val="20000"/>
              </a:spcBef>
              <a:spcAft>
                <a:spcPts val="600"/>
              </a:spcAft>
              <a:buClr>
                <a:schemeClr val="accent1"/>
              </a:buClr>
              <a:buSzPct val="115000"/>
              <a:defRPr/>
            </a:pPr>
            <a:r>
              <a:rPr lang="en-US" sz="1700" dirty="0">
                <a:solidFill>
                  <a:schemeClr val="bg1"/>
                </a:solidFill>
                <a:cs typeface="Calibri"/>
              </a:rPr>
              <a:t>Plan Do Review</a:t>
            </a:r>
          </a:p>
          <a:p>
            <a:pPr>
              <a:lnSpc>
                <a:spcPct val="90000"/>
              </a:lnSpc>
              <a:spcBef>
                <a:spcPct val="20000"/>
              </a:spcBef>
              <a:spcAft>
                <a:spcPts val="600"/>
              </a:spcAft>
              <a:buClr>
                <a:schemeClr val="accent1"/>
              </a:buClr>
              <a:buSzPct val="115000"/>
              <a:defRPr/>
            </a:pPr>
            <a:r>
              <a:rPr lang="en-US" sz="1700" b="0" i="0" u="none" strike="noStrike" spc="0" normalizeH="0" baseline="0" noProof="0" dirty="0">
                <a:ln>
                  <a:noFill/>
                </a:ln>
                <a:solidFill>
                  <a:schemeClr val="bg1"/>
                </a:solidFill>
                <a:uLnTx/>
                <a:uFillTx/>
                <a:cs typeface="Calibri"/>
              </a:rPr>
              <a:t>Story time </a:t>
            </a:r>
          </a:p>
        </p:txBody>
      </p:sp>
      <p:pic>
        <p:nvPicPr>
          <p:cNvPr id="2" name="Picture 1">
            <a:extLst>
              <a:ext uri="{FF2B5EF4-FFF2-40B4-BE49-F238E27FC236}">
                <a16:creationId xmlns:a16="http://schemas.microsoft.com/office/drawing/2014/main" id="{BFAAF2E1-2438-4CF7-A2ED-6EAF9FF3ACDD}"/>
              </a:ext>
            </a:extLst>
          </p:cNvPr>
          <p:cNvPicPr>
            <a:picLocks noChangeAspect="1"/>
          </p:cNvPicPr>
          <p:nvPr/>
        </p:nvPicPr>
        <p:blipFill rotWithShape="1">
          <a:blip r:embed="rId3"/>
          <a:srcRect l="7663" r="28727"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638" r="26638"/>
          <a:stretch/>
        </p:blipFill>
        <p:spPr>
          <a:xfrm>
            <a:off x="221218" y="90730"/>
            <a:ext cx="760630" cy="82568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pic>
        <p:nvPicPr>
          <p:cNvPr id="10" name="Picture 9">
            <a:extLst>
              <a:ext uri="{FF2B5EF4-FFF2-40B4-BE49-F238E27FC236}">
                <a16:creationId xmlns:a16="http://schemas.microsoft.com/office/drawing/2014/main" id="{00E0A72C-2E04-4126-96C9-6142267ABBF7}"/>
              </a:ext>
            </a:extLst>
          </p:cNvPr>
          <p:cNvPicPr>
            <a:picLocks noChangeAspect="1"/>
          </p:cNvPicPr>
          <p:nvPr/>
        </p:nvPicPr>
        <p:blipFill rotWithShape="1">
          <a:blip r:embed="rId5">
            <a:extLst>
              <a:ext uri="{28A0092B-C50C-407E-A947-70E740481C1C}">
                <a14:useLocalDpi xmlns:a14="http://schemas.microsoft.com/office/drawing/2010/main" val="0"/>
              </a:ext>
            </a:extLst>
          </a:blip>
          <a:srcRect l="1723" t="24913" r="1731" b="22653"/>
          <a:stretch/>
        </p:blipFill>
        <p:spPr>
          <a:xfrm>
            <a:off x="5512406" y="188640"/>
            <a:ext cx="2208320" cy="1096009"/>
          </a:xfrm>
          <a:prstGeom prst="rect">
            <a:avLst/>
          </a:prstGeom>
        </p:spPr>
      </p:pic>
    </p:spTree>
    <p:extLst>
      <p:ext uri="{BB962C8B-B14F-4D97-AF65-F5344CB8AC3E}">
        <p14:creationId xmlns:p14="http://schemas.microsoft.com/office/powerpoint/2010/main" val="288691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9C6DF6-D821-6107-98DA-7E4C01B14040}"/>
              </a:ext>
            </a:extLst>
          </p:cNvPr>
          <p:cNvPicPr>
            <a:picLocks noChangeAspect="1"/>
          </p:cNvPicPr>
          <p:nvPr/>
        </p:nvPicPr>
        <p:blipFill>
          <a:blip r:embed="rId3"/>
          <a:stretch>
            <a:fillRect/>
          </a:stretch>
        </p:blipFill>
        <p:spPr>
          <a:xfrm>
            <a:off x="475861" y="107168"/>
            <a:ext cx="7910226" cy="6414930"/>
          </a:xfrm>
          <a:prstGeom prst="rect">
            <a:avLst/>
          </a:prstGeom>
        </p:spPr>
      </p:pic>
    </p:spTree>
    <p:extLst>
      <p:ext uri="{BB962C8B-B14F-4D97-AF65-F5344CB8AC3E}">
        <p14:creationId xmlns:p14="http://schemas.microsoft.com/office/powerpoint/2010/main" val="35326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EE09C246-F79E-466D-B3DF-F4321B9B0E1C}"/>
              </a:ext>
            </a:extLst>
          </p:cNvPr>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ea typeface="+mn-ea"/>
                <a:cs typeface="+mn-cs"/>
              </a:rPr>
              <a:t>Phonics</a:t>
            </a:r>
          </a:p>
        </p:txBody>
      </p:sp>
      <p:pic>
        <p:nvPicPr>
          <p:cNvPr id="5" name="Picture 4">
            <a:extLst>
              <a:ext uri="{FF2B5EF4-FFF2-40B4-BE49-F238E27FC236}">
                <a16:creationId xmlns:a16="http://schemas.microsoft.com/office/drawing/2014/main" id="{E6970746-6528-478C-80E3-BBDCDF8E0A52}"/>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6" name="Picture 5">
            <a:extLst>
              <a:ext uri="{FF2B5EF4-FFF2-40B4-BE49-F238E27FC236}">
                <a16:creationId xmlns:a16="http://schemas.microsoft.com/office/drawing/2014/main" id="{C2F633BB-967C-4935-95DC-12D2F765DDC9}"/>
              </a:ext>
            </a:extLst>
          </p:cNvPr>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7" name="Rounded Rectangle 14">
            <a:extLst>
              <a:ext uri="{FF2B5EF4-FFF2-40B4-BE49-F238E27FC236}">
                <a16:creationId xmlns:a16="http://schemas.microsoft.com/office/drawing/2014/main" id="{5E49E2CA-FC9F-450C-8518-FFC05DE4C465}"/>
              </a:ext>
            </a:extLst>
          </p:cNvPr>
          <p:cNvSpPr/>
          <p:nvPr/>
        </p:nvSpPr>
        <p:spPr>
          <a:xfrm>
            <a:off x="354166" y="1278434"/>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D849B44E-DC37-4207-ACF6-2EB5DC2A4030}"/>
              </a:ext>
            </a:extLst>
          </p:cNvPr>
          <p:cNvSpPr txBox="1"/>
          <p:nvPr/>
        </p:nvSpPr>
        <p:spPr>
          <a:xfrm>
            <a:off x="1107682" y="1503680"/>
            <a:ext cx="6999998" cy="4678204"/>
          </a:xfrm>
          <a:prstGeom prst="rect">
            <a:avLst/>
          </a:prstGeom>
          <a:noFill/>
        </p:spPr>
        <p:txBody>
          <a:bodyPr wrap="square" rtlCol="0">
            <a:spAutoFit/>
          </a:bodyPr>
          <a:lstStyle/>
          <a:p>
            <a:r>
              <a:rPr lang="en-US" dirty="0">
                <a:solidFill>
                  <a:schemeClr val="bg1"/>
                </a:solidFill>
              </a:rPr>
              <a:t>Initially your child </a:t>
            </a:r>
            <a:r>
              <a:rPr lang="en-US" baseline="0" dirty="0">
                <a:solidFill>
                  <a:schemeClr val="bg1"/>
                </a:solidFill>
              </a:rPr>
              <a:t>will learn how to distinguish between different sounds in the environment, instrumental sounds and listen for sounds in words. </a:t>
            </a:r>
            <a:endParaRPr lang="en-US" dirty="0">
              <a:solidFill>
                <a:schemeClr val="bg1"/>
              </a:solidFill>
            </a:endParaRP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Environmental Instrumental Sounds </a:t>
            </a:r>
            <a:r>
              <a:rPr lang="en-US" sz="1600" dirty="0">
                <a:solidFill>
                  <a:schemeClr val="bg1"/>
                </a:solidFill>
                <a:latin typeface="Comic Sans MS" panose="030F0702030302020204" pitchFamily="66" charset="0"/>
              </a:rPr>
              <a:t>- Children are encouraged to listen to a wide range of instruments and makes sounds using these.</a:t>
            </a: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Body Percussion </a:t>
            </a:r>
            <a:r>
              <a:rPr lang="en-US" sz="1600" dirty="0">
                <a:solidFill>
                  <a:schemeClr val="bg1"/>
                </a:solidFill>
                <a:latin typeface="Comic Sans MS" panose="030F0702030302020204" pitchFamily="66" charset="0"/>
              </a:rPr>
              <a:t> - Children are taught how to use their body to match songs and rhymes by clapping and tapping, for example.</a:t>
            </a:r>
            <a:endParaRPr lang="en-GB" sz="1600" dirty="0">
              <a:solidFill>
                <a:schemeClr val="bg1"/>
              </a:solidFill>
              <a:latin typeface="Comic Sans MS" panose="030F0702030302020204" pitchFamily="66" charset="0"/>
            </a:endParaRP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Rhythm and Rhyme </a:t>
            </a:r>
            <a:r>
              <a:rPr lang="en-US" sz="1600" dirty="0">
                <a:solidFill>
                  <a:schemeClr val="bg1"/>
                </a:solidFill>
                <a:latin typeface="Comic Sans MS" panose="030F0702030302020204" pitchFamily="66" charset="0"/>
              </a:rPr>
              <a:t>- Children are immersed in a world of books and young children’s rhymes. Children begin to join in with repeated language patterns and rhymes.</a:t>
            </a:r>
            <a:endParaRPr lang="en-GB" sz="1600" dirty="0">
              <a:solidFill>
                <a:schemeClr val="bg1"/>
              </a:solidFill>
              <a:latin typeface="Comic Sans MS" panose="030F0702030302020204" pitchFamily="66" charset="0"/>
            </a:endParaRP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Alliteration</a:t>
            </a:r>
            <a:r>
              <a:rPr lang="en-US" sz="1600" dirty="0">
                <a:solidFill>
                  <a:schemeClr val="bg1"/>
                </a:solidFill>
                <a:latin typeface="Comic Sans MS" panose="030F0702030302020204" pitchFamily="66" charset="0"/>
              </a:rPr>
              <a:t> - Children are made aware of the initial sounds within words and are asked to think of other words beginning with the same sound.</a:t>
            </a:r>
            <a:endParaRPr lang="en-GB" sz="1600" dirty="0">
              <a:solidFill>
                <a:schemeClr val="bg1"/>
              </a:solidFill>
              <a:latin typeface="Comic Sans MS" panose="030F0702030302020204" pitchFamily="66" charset="0"/>
            </a:endParaRP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Voice Sounds </a:t>
            </a:r>
            <a:r>
              <a:rPr lang="en-US" sz="1600" dirty="0">
                <a:solidFill>
                  <a:schemeClr val="bg1"/>
                </a:solidFill>
                <a:latin typeface="Comic Sans MS" panose="030F0702030302020204" pitchFamily="66" charset="0"/>
              </a:rPr>
              <a:t>- Children learn to create a range of mouth movements and say different sounds.</a:t>
            </a:r>
          </a:p>
          <a:p>
            <a:pPr marL="285750" indent="-285750">
              <a:buFont typeface="Arial" panose="020B0604020202020204" pitchFamily="34" charset="0"/>
              <a:buChar char="•"/>
            </a:pPr>
            <a:r>
              <a:rPr lang="en-US" sz="1600" u="sng" dirty="0">
                <a:solidFill>
                  <a:schemeClr val="bg1"/>
                </a:solidFill>
                <a:latin typeface="Comic Sans MS" panose="030F0702030302020204" pitchFamily="66" charset="0"/>
              </a:rPr>
              <a:t>Fred Talk</a:t>
            </a:r>
            <a:endParaRPr lang="en-GB" sz="1600" u="sng"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2450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50307" y="1216025"/>
            <a:ext cx="3770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0"/>
              </a:spcBef>
              <a:buClrTx/>
              <a:buSzTx/>
              <a:buFontTx/>
              <a:buNone/>
            </a:pPr>
            <a:r>
              <a:rPr lang="en-US" altLang="en-US" sz="4400">
                <a:latin typeface="Comic Sans MS" panose="030F0702030302020204" pitchFamily="66" charset="0"/>
                <a:cs typeface="Arial" panose="020B0604020202020204" pitchFamily="34" charset="0"/>
                <a:sym typeface="Arial" panose="020B0604020202020204" pitchFamily="34" charset="0"/>
              </a:rPr>
              <a:t>Phonics</a:t>
            </a:r>
            <a:endParaRPr lang="en-GB" altLang="en-US" sz="4400">
              <a:latin typeface="Comic Sans MS" panose="030F0702030302020204" pitchFamily="66" charset="0"/>
              <a:cs typeface="Arial" panose="020B0604020202020204" pitchFamily="34" charset="0"/>
            </a:endParaRPr>
          </a:p>
        </p:txBody>
      </p:sp>
      <p:sp>
        <p:nvSpPr>
          <p:cNvPr id="5" name="Rectangle 4"/>
          <p:cNvSpPr>
            <a:spLocks noChangeArrowheads="1"/>
          </p:cNvSpPr>
          <p:nvPr/>
        </p:nvSpPr>
        <p:spPr bwMode="auto">
          <a:xfrm>
            <a:off x="496094" y="2036762"/>
            <a:ext cx="79613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latin typeface="Comic Sans MS" panose="030F0702030302020204" pitchFamily="66" charset="0"/>
                <a:cs typeface="Arial" panose="020B0604020202020204" pitchFamily="34" charset="0"/>
                <a:sym typeface="Arial" panose="020B0604020202020204" pitchFamily="34" charset="0"/>
              </a:rPr>
              <a:t>Phonemes (sounds)</a:t>
            </a:r>
            <a:r>
              <a:rPr lang="en-US" altLang="en-US" sz="2800" b="1">
                <a:solidFill>
                  <a:srgbClr val="FFFFFF"/>
                </a:solidFill>
                <a:latin typeface="Comic Sans MS" panose="030F0702030302020204" pitchFamily="66" charset="0"/>
                <a:cs typeface="Arial" panose="020B0604020202020204" pitchFamily="34" charset="0"/>
                <a:sym typeface="Arial" panose="020B0604020202020204" pitchFamily="34" charset="0"/>
              </a:rPr>
              <a:t>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all words are made up of sounds </a:t>
            </a:r>
          </a:p>
        </p:txBody>
      </p:sp>
      <p:sp>
        <p:nvSpPr>
          <p:cNvPr id="6" name="TextBox 9"/>
          <p:cNvSpPr txBox="1">
            <a:spLocks noChangeArrowheads="1"/>
          </p:cNvSpPr>
          <p:nvPr/>
        </p:nvSpPr>
        <p:spPr bwMode="auto">
          <a:xfrm>
            <a:off x="3721894" y="4014787"/>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
            </a:r>
          </a:p>
        </p:txBody>
      </p:sp>
      <p:sp>
        <p:nvSpPr>
          <p:cNvPr id="7" name="TextBox 10"/>
          <p:cNvSpPr txBox="1">
            <a:spLocks noChangeArrowheads="1"/>
          </p:cNvSpPr>
          <p:nvPr/>
        </p:nvSpPr>
        <p:spPr bwMode="auto">
          <a:xfrm>
            <a:off x="1373982" y="4014787"/>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mat</a:t>
            </a:r>
          </a:p>
        </p:txBody>
      </p:sp>
      <p:sp>
        <p:nvSpPr>
          <p:cNvPr id="8" name="Rectangle 7"/>
          <p:cNvSpPr>
            <a:spLocks noChangeArrowheads="1"/>
          </p:cNvSpPr>
          <p:nvPr/>
        </p:nvSpPr>
        <p:spPr bwMode="auto">
          <a:xfrm>
            <a:off x="489744" y="3051175"/>
            <a:ext cx="81645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nSpc>
                <a:spcPct val="90000"/>
              </a:lnSpc>
              <a:spcBef>
                <a:spcPts val="638"/>
              </a:spcBef>
              <a:buClrTx/>
              <a:buSzPct val="25000"/>
              <a:buFontTx/>
              <a:buNone/>
            </a:pPr>
            <a:r>
              <a:rPr lang="en-US" altLang="en-US" sz="2800" b="1">
                <a:solidFill>
                  <a:srgbClr val="000000"/>
                </a:solidFill>
                <a:latin typeface="Comic Sans MS" panose="030F0702030302020204" pitchFamily="66" charset="0"/>
                <a:cs typeface="Arial" panose="020B0604020202020204" pitchFamily="34" charset="0"/>
                <a:sym typeface="Arial" panose="020B0604020202020204" pitchFamily="34" charset="0"/>
              </a:rPr>
              <a:t>Graphemes </a:t>
            </a:r>
            <a:r>
              <a:rPr lang="en-US" altLang="en-US" sz="2800" b="1">
                <a:solidFill>
                  <a:srgbClr val="7F7F7F"/>
                </a:solidFill>
                <a:latin typeface="Comic Sans MS" panose="030F0702030302020204" pitchFamily="66" charset="0"/>
                <a:cs typeface="Arial" panose="020B0604020202020204" pitchFamily="34" charset="0"/>
                <a:sym typeface="Arial" panose="020B0604020202020204" pitchFamily="34" charset="0"/>
              </a:rPr>
              <a:t>– another name for the letters we use to write the sound  </a:t>
            </a:r>
          </a:p>
        </p:txBody>
      </p:sp>
      <p:sp>
        <p:nvSpPr>
          <p:cNvPr id="9" name="TextBox 12"/>
          <p:cNvSpPr txBox="1">
            <a:spLocks noChangeArrowheads="1"/>
          </p:cNvSpPr>
          <p:nvPr/>
        </p:nvSpPr>
        <p:spPr bwMode="auto">
          <a:xfrm>
            <a:off x="1373982" y="4933950"/>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latin typeface="Comic Sans MS" panose="030F0702030302020204" pitchFamily="66" charset="0"/>
              </a:rPr>
              <a:t>ship</a:t>
            </a:r>
          </a:p>
        </p:txBody>
      </p:sp>
      <p:sp>
        <p:nvSpPr>
          <p:cNvPr id="10" name="Rectangle 9"/>
          <p:cNvSpPr/>
          <p:nvPr/>
        </p:nvSpPr>
        <p:spPr>
          <a:xfrm>
            <a:off x="4006057" y="4014787"/>
            <a:ext cx="979487"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rgbClr val="000000"/>
                </a:solidFill>
                <a:latin typeface="Comic Sans MS" panose="030F0702030302020204" pitchFamily="66" charset="0"/>
                <a:ea typeface="+mn-ea"/>
              </a:rPr>
              <a:t> </a:t>
            </a:r>
            <a:r>
              <a:rPr lang="en-GB" sz="4000">
                <a:solidFill>
                  <a:schemeClr val="bg1">
                    <a:lumMod val="65000"/>
                  </a:schemeClr>
                </a:solidFill>
                <a:latin typeface="Comic Sans MS" panose="030F0702030302020204" pitchFamily="66" charset="0"/>
                <a:ea typeface="+mn-ea"/>
              </a:rPr>
              <a:t>- </a:t>
            </a:r>
            <a:r>
              <a:rPr lang="en-GB" sz="4000">
                <a:solidFill>
                  <a:srgbClr val="000000"/>
                </a:solidFill>
                <a:latin typeface="Comic Sans MS" panose="030F0702030302020204" pitchFamily="66" charset="0"/>
                <a:ea typeface="+mn-ea"/>
              </a:rPr>
              <a:t>a</a:t>
            </a:r>
            <a:endParaRPr lang="en-GB">
              <a:latin typeface="Comic Sans MS" panose="030F0702030302020204" pitchFamily="66" charset="0"/>
              <a:ea typeface="+mn-ea"/>
            </a:endParaRPr>
          </a:p>
        </p:txBody>
      </p:sp>
      <p:sp>
        <p:nvSpPr>
          <p:cNvPr id="11" name="Rectangle 10"/>
          <p:cNvSpPr/>
          <p:nvPr/>
        </p:nvSpPr>
        <p:spPr>
          <a:xfrm>
            <a:off x="4868069" y="4014787"/>
            <a:ext cx="984250"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t</a:t>
            </a:r>
          </a:p>
        </p:txBody>
      </p:sp>
      <p:sp>
        <p:nvSpPr>
          <p:cNvPr id="12" name="Rectangle 11"/>
          <p:cNvSpPr>
            <a:spLocks noChangeArrowheads="1"/>
          </p:cNvSpPr>
          <p:nvPr/>
        </p:nvSpPr>
        <p:spPr bwMode="auto">
          <a:xfrm>
            <a:off x="3706019" y="4919662"/>
            <a:ext cx="73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ClrTx/>
              <a:buSzTx/>
              <a:buFontTx/>
              <a:buNone/>
            </a:pPr>
            <a:r>
              <a:rPr lang="en-GB" altLang="en-US" sz="4000">
                <a:solidFill>
                  <a:srgbClr val="000000"/>
                </a:solidFill>
                <a:latin typeface="Comic Sans MS" panose="030F0702030302020204" pitchFamily="66" charset="0"/>
              </a:rPr>
              <a:t>sh</a:t>
            </a:r>
            <a:endParaRPr lang="en-GB" altLang="en-US" sz="1800">
              <a:latin typeface="Comic Sans MS" panose="030F0702030302020204" pitchFamily="66" charset="0"/>
            </a:endParaRPr>
          </a:p>
        </p:txBody>
      </p:sp>
      <p:sp>
        <p:nvSpPr>
          <p:cNvPr id="13" name="Rectangle 12"/>
          <p:cNvSpPr/>
          <p:nvPr/>
        </p:nvSpPr>
        <p:spPr>
          <a:xfrm>
            <a:off x="4258469" y="4919662"/>
            <a:ext cx="727075"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a:t>
            </a:r>
            <a:r>
              <a:rPr lang="en-GB" sz="4000" err="1">
                <a:solidFill>
                  <a:srgbClr val="000000"/>
                </a:solidFill>
                <a:latin typeface="Comic Sans MS" panose="030F0702030302020204" pitchFamily="66" charset="0"/>
                <a:ea typeface="+mn-ea"/>
              </a:rPr>
              <a:t>i</a:t>
            </a:r>
            <a:endParaRPr lang="en-GB">
              <a:latin typeface="Comic Sans MS" panose="030F0702030302020204" pitchFamily="66" charset="0"/>
              <a:ea typeface="+mn-ea"/>
            </a:endParaRPr>
          </a:p>
        </p:txBody>
      </p:sp>
      <p:sp>
        <p:nvSpPr>
          <p:cNvPr id="14" name="Rectangle 13"/>
          <p:cNvSpPr/>
          <p:nvPr/>
        </p:nvSpPr>
        <p:spPr>
          <a:xfrm>
            <a:off x="4939507" y="4919662"/>
            <a:ext cx="912812" cy="70802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sz="4000">
                <a:solidFill>
                  <a:schemeClr val="bg1">
                    <a:lumMod val="65000"/>
                  </a:schemeClr>
                </a:solidFill>
                <a:latin typeface="Comic Sans MS" panose="030F0702030302020204" pitchFamily="66" charset="0"/>
                <a:ea typeface="+mn-ea"/>
              </a:rPr>
              <a:t>-</a:t>
            </a:r>
            <a:r>
              <a:rPr lang="en-GB" sz="4000">
                <a:solidFill>
                  <a:srgbClr val="000000"/>
                </a:solidFill>
                <a:latin typeface="Comic Sans MS" panose="030F0702030302020204" pitchFamily="66" charset="0"/>
                <a:ea typeface="+mn-ea"/>
              </a:rPr>
              <a:t> p</a:t>
            </a:r>
          </a:p>
        </p:txBody>
      </p:sp>
      <p:sp>
        <p:nvSpPr>
          <p:cNvPr id="15" name="Rounded Rectangle 14"/>
          <p:cNvSpPr/>
          <p:nvPr/>
        </p:nvSpPr>
        <p:spPr>
          <a:xfrm>
            <a:off x="358062" y="1340768"/>
            <a:ext cx="8474241" cy="5328592"/>
          </a:xfrm>
          <a:prstGeom prst="roundRect">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endParaRPr>
          </a:p>
        </p:txBody>
      </p:sp>
      <p:sp>
        <p:nvSpPr>
          <p:cNvPr id="16" name="Rounded Rectangle 15"/>
          <p:cNvSpPr/>
          <p:nvPr/>
        </p:nvSpPr>
        <p:spPr>
          <a:xfrm>
            <a:off x="2033718" y="188640"/>
            <a:ext cx="5076564" cy="947936"/>
          </a:xfrm>
          <a:prstGeom prst="round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Phonics</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315594" y="195593"/>
            <a:ext cx="792088" cy="8571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38" r="26638"/>
          <a:stretch/>
        </p:blipFill>
        <p:spPr>
          <a:xfrm>
            <a:off x="8036319" y="188640"/>
            <a:ext cx="792088" cy="857143"/>
          </a:xfrm>
          <a:prstGeom prst="rect">
            <a:avLst/>
          </a:prstGeom>
        </p:spPr>
      </p:pic>
      <p:sp>
        <p:nvSpPr>
          <p:cNvPr id="30" name="Rectangle 27">
            <a:extLst>
              <a:ext uri="{FF2B5EF4-FFF2-40B4-BE49-F238E27FC236}">
                <a16:creationId xmlns:a16="http://schemas.microsoft.com/office/drawing/2014/main" id="{4732848B-BB3B-414B-9062-610D4AF582A4}"/>
              </a:ext>
            </a:extLst>
          </p:cNvPr>
          <p:cNvSpPr>
            <a:spLocks noChangeArrowheads="1"/>
          </p:cNvSpPr>
          <p:nvPr/>
        </p:nvSpPr>
        <p:spPr bwMode="auto">
          <a:xfrm>
            <a:off x="4171950" y="4046538"/>
            <a:ext cx="2119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3600" dirty="0">
                <a:solidFill>
                  <a:schemeClr val="bg1"/>
                </a:solidFill>
                <a:latin typeface="Comic Sans MS"/>
                <a:ea typeface="MS PGothic"/>
              </a:rPr>
              <a:t>d - u - ck</a:t>
            </a:r>
          </a:p>
        </p:txBody>
      </p:sp>
      <p:sp>
        <p:nvSpPr>
          <p:cNvPr id="31" name="Rectangle 23">
            <a:extLst>
              <a:ext uri="{FF2B5EF4-FFF2-40B4-BE49-F238E27FC236}">
                <a16:creationId xmlns:a16="http://schemas.microsoft.com/office/drawing/2014/main" id="{B2F2DAC5-150F-40A3-896B-954B9DED942E}"/>
              </a:ext>
            </a:extLst>
          </p:cNvPr>
          <p:cNvSpPr>
            <a:spLocks noChangeArrowheads="1"/>
          </p:cNvSpPr>
          <p:nvPr/>
        </p:nvSpPr>
        <p:spPr bwMode="auto">
          <a:xfrm>
            <a:off x="4173538" y="5032375"/>
            <a:ext cx="1973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3600" dirty="0">
                <a:solidFill>
                  <a:schemeClr val="bg1"/>
                </a:solidFill>
                <a:latin typeface="Comic Sans MS"/>
                <a:ea typeface="MS PGothic"/>
              </a:rPr>
              <a:t>c - oi - n</a:t>
            </a:r>
          </a:p>
        </p:txBody>
      </p:sp>
      <p:sp>
        <p:nvSpPr>
          <p:cNvPr id="32" name="Rectangle 31">
            <a:extLst>
              <a:ext uri="{FF2B5EF4-FFF2-40B4-BE49-F238E27FC236}">
                <a16:creationId xmlns:a16="http://schemas.microsoft.com/office/drawing/2014/main" id="{7E58623C-8D95-4598-B4AF-D69C04885D6D}"/>
              </a:ext>
            </a:extLst>
          </p:cNvPr>
          <p:cNvSpPr>
            <a:spLocks noChangeArrowheads="1"/>
          </p:cNvSpPr>
          <p:nvPr/>
        </p:nvSpPr>
        <p:spPr bwMode="auto">
          <a:xfrm>
            <a:off x="2689225" y="5032375"/>
            <a:ext cx="1058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GB" altLang="en-US" sz="3600" dirty="0">
                <a:solidFill>
                  <a:schemeClr val="bg1"/>
                </a:solidFill>
                <a:latin typeface="Comic Sans MS"/>
                <a:ea typeface="MS PGothic"/>
              </a:rPr>
              <a:t>coin</a:t>
            </a:r>
          </a:p>
        </p:txBody>
      </p:sp>
      <p:pic>
        <p:nvPicPr>
          <p:cNvPr id="33" name="Picture 16" descr="https://blogs.honeywellsecurity.com/wp-content/uploads/2013/08/hand_3Fingers.jpg">
            <a:extLst>
              <a:ext uri="{FF2B5EF4-FFF2-40B4-BE49-F238E27FC236}">
                <a16:creationId xmlns:a16="http://schemas.microsoft.com/office/drawing/2014/main" id="{78D17CC1-C47B-4E26-A9CD-069B14AA3B9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93" r="29453" b="18208"/>
          <a:stretch>
            <a:fillRect/>
          </a:stretch>
        </p:blipFill>
        <p:spPr bwMode="auto">
          <a:xfrm>
            <a:off x="6935788" y="3767138"/>
            <a:ext cx="9826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1">
            <a:extLst>
              <a:ext uri="{FF2B5EF4-FFF2-40B4-BE49-F238E27FC236}">
                <a16:creationId xmlns:a16="http://schemas.microsoft.com/office/drawing/2014/main" id="{579C81FC-3A8A-42C5-B92B-E40E3180C9AC}"/>
              </a:ext>
            </a:extLst>
          </p:cNvPr>
          <p:cNvSpPr txBox="1">
            <a:spLocks/>
          </p:cNvSpPr>
          <p:nvPr/>
        </p:nvSpPr>
        <p:spPr>
          <a:xfrm>
            <a:off x="741363" y="1898650"/>
            <a:ext cx="7227887" cy="865188"/>
          </a:xfrm>
          <a:prstGeom prst="rect">
            <a:avLst/>
          </a:prstGeom>
        </p:spPr>
        <p:txBody>
          <a:bodyPr lIns="91440" tIns="45720" rIns="91440" bIns="45720" anchor="t"/>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algn="ctr" eaLnBrk="1" hangingPunct="1">
              <a:defRPr/>
            </a:pPr>
            <a:r>
              <a:rPr lang="en-US" altLang="en-US" sz="4000" kern="0" dirty="0">
                <a:solidFill>
                  <a:schemeClr val="bg1"/>
                </a:solidFill>
                <a:latin typeface="Comic Sans MS"/>
              </a:rPr>
              <a:t>Fred Talk/ Fred Fingers</a:t>
            </a:r>
          </a:p>
        </p:txBody>
      </p:sp>
      <p:sp>
        <p:nvSpPr>
          <p:cNvPr id="35" name="Text Box 22">
            <a:extLst>
              <a:ext uri="{FF2B5EF4-FFF2-40B4-BE49-F238E27FC236}">
                <a16:creationId xmlns:a16="http://schemas.microsoft.com/office/drawing/2014/main" id="{AC41101B-BBC8-435F-A954-E958D6C05B54}"/>
              </a:ext>
            </a:extLst>
          </p:cNvPr>
          <p:cNvSpPr txBox="1">
            <a:spLocks noChangeArrowheads="1"/>
          </p:cNvSpPr>
          <p:nvPr/>
        </p:nvSpPr>
        <p:spPr bwMode="auto">
          <a:xfrm>
            <a:off x="2660650" y="3071813"/>
            <a:ext cx="12620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GB" altLang="en-US" sz="3600" dirty="0">
                <a:solidFill>
                  <a:schemeClr val="bg1"/>
                </a:solidFill>
                <a:latin typeface="Comic Sans MS"/>
                <a:ea typeface="MS PGothic"/>
              </a:rPr>
              <a:t>pan</a:t>
            </a:r>
          </a:p>
        </p:txBody>
      </p:sp>
      <p:sp>
        <p:nvSpPr>
          <p:cNvPr id="36" name="Rectangle 29">
            <a:extLst>
              <a:ext uri="{FF2B5EF4-FFF2-40B4-BE49-F238E27FC236}">
                <a16:creationId xmlns:a16="http://schemas.microsoft.com/office/drawing/2014/main" id="{91FEF03E-B898-4CE2-8B4F-ABBC4FF2FA1B}"/>
              </a:ext>
            </a:extLst>
          </p:cNvPr>
          <p:cNvSpPr>
            <a:spLocks noChangeArrowheads="1"/>
          </p:cNvSpPr>
          <p:nvPr/>
        </p:nvSpPr>
        <p:spPr bwMode="auto">
          <a:xfrm>
            <a:off x="4197350" y="3071813"/>
            <a:ext cx="1844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3600" dirty="0">
                <a:solidFill>
                  <a:schemeClr val="bg1"/>
                </a:solidFill>
                <a:latin typeface="Comic Sans MS"/>
                <a:ea typeface="MS PGothic"/>
              </a:rPr>
              <a:t>p - a - n</a:t>
            </a:r>
            <a:endParaRPr lang="en-GB" altLang="en-US" dirty="0">
              <a:solidFill>
                <a:schemeClr val="bg1"/>
              </a:solidFill>
              <a:latin typeface="Comic Sans MS"/>
              <a:ea typeface="MS PGothic"/>
            </a:endParaRPr>
          </a:p>
        </p:txBody>
      </p:sp>
      <p:sp>
        <p:nvSpPr>
          <p:cNvPr id="37" name="Rectangle 36">
            <a:extLst>
              <a:ext uri="{FF2B5EF4-FFF2-40B4-BE49-F238E27FC236}">
                <a16:creationId xmlns:a16="http://schemas.microsoft.com/office/drawing/2014/main" id="{5C65F56D-F825-42E5-A5D1-9A021F44DC36}"/>
              </a:ext>
            </a:extLst>
          </p:cNvPr>
          <p:cNvSpPr>
            <a:spLocks noChangeArrowheads="1"/>
          </p:cNvSpPr>
          <p:nvPr/>
        </p:nvSpPr>
        <p:spPr bwMode="auto">
          <a:xfrm>
            <a:off x="2554288" y="4048125"/>
            <a:ext cx="119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GB" altLang="en-US" sz="3600" dirty="0">
                <a:solidFill>
                  <a:schemeClr val="bg1"/>
                </a:solidFill>
                <a:latin typeface="Comic Sans MS"/>
                <a:ea typeface="MS PGothic"/>
              </a:rPr>
              <a:t>duck</a:t>
            </a:r>
          </a:p>
        </p:txBody>
      </p:sp>
    </p:spTree>
    <p:extLst>
      <p:ext uri="{BB962C8B-B14F-4D97-AF65-F5344CB8AC3E}">
        <p14:creationId xmlns:p14="http://schemas.microsoft.com/office/powerpoint/2010/main" val="198812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3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grpId="0" nodeType="afterEffect">
                                  <p:stCondLst>
                                    <p:cond delay="200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000"/>
                                  </p:stCondLst>
                                  <p:childTnLst>
                                    <p:set>
                                      <p:cBhvr>
                                        <p:cTn id="19" dur="1" fill="hold">
                                          <p:stCondLst>
                                            <p:cond delay="0"/>
                                          </p:stCondLst>
                                        </p:cTn>
                                        <p:tgtEl>
                                          <p:spTgt spid="3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350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5" grpId="0"/>
      <p:bldP spid="36" grpId="0"/>
      <p:bldP spid="37"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9a8a1d-e841-4b51-825c-bcd637bbb674">
      <UserInfo>
        <DisplayName>Lindsey Clarke</DisplayName>
        <AccountId>124</AccountId>
        <AccountType/>
      </UserInfo>
      <UserInfo>
        <DisplayName>Susan Smales</DisplayName>
        <AccountId>230</AccountId>
        <AccountType/>
      </UserInfo>
    </SharedWithUsers>
    <TaxCatchAll xmlns="e69a8a1d-e841-4b51-825c-bcd637bbb674" xsi:nil="true"/>
    <lcf76f155ced4ddcb4097134ff3c332f xmlns="b175106e-9aa1-47a9-86fb-06bf48a7e2db">
      <Terms xmlns="http://schemas.microsoft.com/office/infopath/2007/PartnerControls"/>
    </lcf76f155ced4ddcb4097134ff3c332f>
    <_Flow_SignoffStatus xmlns="b175106e-9aa1-47a9-86fb-06bf48a7e2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6BF5F9066A8A4D8A464B72355865D3" ma:contentTypeVersion="17" ma:contentTypeDescription="Create a new document." ma:contentTypeScope="" ma:versionID="98ec34c7296b7978cd2dbed8b326ec0f">
  <xsd:schema xmlns:xsd="http://www.w3.org/2001/XMLSchema" xmlns:xs="http://www.w3.org/2001/XMLSchema" xmlns:p="http://schemas.microsoft.com/office/2006/metadata/properties" xmlns:ns2="e69a8a1d-e841-4b51-825c-bcd637bbb674" xmlns:ns3="b175106e-9aa1-47a9-86fb-06bf48a7e2db" targetNamespace="http://schemas.microsoft.com/office/2006/metadata/properties" ma:root="true" ma:fieldsID="3979b145ea56c29c54d02a58bd357493" ns2:_="" ns3:_="">
    <xsd:import namespace="e69a8a1d-e841-4b51-825c-bcd637bbb674"/>
    <xsd:import namespace="b175106e-9aa1-47a9-86fb-06bf48a7e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a8a1d-e841-4b51-825c-bcd637bbb6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f8c980-c12f-4d6a-8bec-0cc69dc68869}" ma:internalName="TaxCatchAll" ma:showField="CatchAllData" ma:web="e69a8a1d-e841-4b51-825c-bcd637bbb6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75106e-9aa1-47a9-86fb-06bf48a7e2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d2ccc6-3599-47e5-8e45-2cd8e07c1b8e"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2FC5D1-A760-4C94-8830-4A61650608DF}">
  <ds:schemaRef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e69a8a1d-e841-4b51-825c-bcd637bbb674"/>
    <ds:schemaRef ds:uri="b175106e-9aa1-47a9-86fb-06bf48a7e2db"/>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8A064259-B80B-4600-8BCF-7911F2833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a8a1d-e841-4b51-825c-bcd637bbb674"/>
    <ds:schemaRef ds:uri="b175106e-9aa1-47a9-86fb-06bf48a7e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98C926-2121-4958-8BD0-4BBF03E26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13026</TotalTime>
  <Words>2852</Words>
  <Application>Microsoft Office PowerPoint</Application>
  <PresentationFormat>On-screen Show (4:3)</PresentationFormat>
  <Paragraphs>328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Comic Sans MS</vt:lpstr>
      <vt:lpstr>Gill Sans MT</vt:lpstr>
      <vt:lpstr>Open Sans</vt:lpstr>
      <vt:lpstr>Times New Roman</vt:lpstr>
      <vt:lpstr>Trebuchet MS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Ruth Sharpe</cp:lastModifiedBy>
  <cp:revision>201</cp:revision>
  <cp:lastPrinted>2025-06-05T13:34:02Z</cp:lastPrinted>
  <dcterms:created xsi:type="dcterms:W3CDTF">2015-09-12T18:23:33Z</dcterms:created>
  <dcterms:modified xsi:type="dcterms:W3CDTF">2025-06-08T13:24:22Z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0x010100576BF5F9066A8A4D8A464B72355865D3</vt:lpwstr>
  </property>
</Properties>
</file>